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5"/>
  </p:notesMasterIdLst>
  <p:sldIdLst>
    <p:sldId id="256" r:id="rId2"/>
    <p:sldId id="257" r:id="rId3"/>
    <p:sldId id="258" r:id="rId4"/>
    <p:sldId id="269" r:id="rId5"/>
    <p:sldId id="259" r:id="rId6"/>
    <p:sldId id="271" r:id="rId7"/>
    <p:sldId id="272" r:id="rId8"/>
    <p:sldId id="273" r:id="rId9"/>
    <p:sldId id="274" r:id="rId10"/>
    <p:sldId id="275" r:id="rId11"/>
    <p:sldId id="276" r:id="rId12"/>
    <p:sldId id="270" r:id="rId13"/>
    <p:sldId id="266" r:id="rId14"/>
    <p:sldId id="260" r:id="rId15"/>
    <p:sldId id="262" r:id="rId16"/>
    <p:sldId id="277" r:id="rId17"/>
    <p:sldId id="278" r:id="rId18"/>
    <p:sldId id="261" r:id="rId19"/>
    <p:sldId id="263" r:id="rId20"/>
    <p:sldId id="264" r:id="rId21"/>
    <p:sldId id="265" r:id="rId22"/>
    <p:sldId id="267" r:id="rId23"/>
    <p:sldId id="26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3" autoAdjust="0"/>
    <p:restoredTop sz="86385" autoAdjust="0"/>
  </p:normalViewPr>
  <p:slideViewPr>
    <p:cSldViewPr snapToGrid="0">
      <p:cViewPr varScale="1">
        <p:scale>
          <a:sx n="98" d="100"/>
          <a:sy n="98" d="100"/>
        </p:scale>
        <p:origin x="276" y="90"/>
      </p:cViewPr>
      <p:guideLst/>
    </p:cSldViewPr>
  </p:slideViewPr>
  <p:outlineViewPr>
    <p:cViewPr>
      <p:scale>
        <a:sx n="33" d="100"/>
        <a:sy n="33" d="100"/>
      </p:scale>
      <p:origin x="0" y="-3156"/>
    </p:cViewPr>
  </p:outlineViewPr>
  <p:notesTextViewPr>
    <p:cViewPr>
      <p:scale>
        <a:sx n="1" d="1"/>
        <a:sy n="1" d="1"/>
      </p:scale>
      <p:origin x="0" y="0"/>
    </p:cViewPr>
  </p:notesTextViewPr>
  <p:notesViewPr>
    <p:cSldViewPr snapToGrid="0">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an Wilson" userId="4ecea0d2-2725-4ba2-84ab-212ecfccb735" providerId="ADAL" clId="{FDF39B1C-36E2-4FF9-A945-8F9A62566329}"/>
    <pc:docChg chg="custSel modSld">
      <pc:chgData name="Sean Wilson" userId="4ecea0d2-2725-4ba2-84ab-212ecfccb735" providerId="ADAL" clId="{FDF39B1C-36E2-4FF9-A945-8F9A62566329}" dt="2023-11-15T14:52:47.031" v="7" actId="20577"/>
      <pc:docMkLst>
        <pc:docMk/>
      </pc:docMkLst>
      <pc:sldChg chg="modSp mod">
        <pc:chgData name="Sean Wilson" userId="4ecea0d2-2725-4ba2-84ab-212ecfccb735" providerId="ADAL" clId="{FDF39B1C-36E2-4FF9-A945-8F9A62566329}" dt="2023-11-15T14:46:48.143" v="1" actId="20577"/>
        <pc:sldMkLst>
          <pc:docMk/>
          <pc:sldMk cId="2894699514" sldId="259"/>
        </pc:sldMkLst>
        <pc:spChg chg="mod">
          <ac:chgData name="Sean Wilson" userId="4ecea0d2-2725-4ba2-84ab-212ecfccb735" providerId="ADAL" clId="{FDF39B1C-36E2-4FF9-A945-8F9A62566329}" dt="2023-11-15T14:46:48.143" v="1" actId="20577"/>
          <ac:spMkLst>
            <pc:docMk/>
            <pc:sldMk cId="2894699514" sldId="259"/>
            <ac:spMk id="3" creationId="{D2A0B885-9D95-9211-6A0A-D68E186396A9}"/>
          </ac:spMkLst>
        </pc:spChg>
      </pc:sldChg>
      <pc:sldChg chg="modSp mod">
        <pc:chgData name="Sean Wilson" userId="4ecea0d2-2725-4ba2-84ab-212ecfccb735" providerId="ADAL" clId="{FDF39B1C-36E2-4FF9-A945-8F9A62566329}" dt="2023-11-15T14:51:54.336" v="5" actId="313"/>
        <pc:sldMkLst>
          <pc:docMk/>
          <pc:sldMk cId="3041599422" sldId="263"/>
        </pc:sldMkLst>
        <pc:spChg chg="mod">
          <ac:chgData name="Sean Wilson" userId="4ecea0d2-2725-4ba2-84ab-212ecfccb735" providerId="ADAL" clId="{FDF39B1C-36E2-4FF9-A945-8F9A62566329}" dt="2023-11-15T14:51:54.336" v="5" actId="313"/>
          <ac:spMkLst>
            <pc:docMk/>
            <pc:sldMk cId="3041599422" sldId="263"/>
            <ac:spMk id="3" creationId="{96CD2DF3-5DB2-B180-52B5-57B622D57095}"/>
          </ac:spMkLst>
        </pc:spChg>
      </pc:sldChg>
      <pc:sldChg chg="modSp mod">
        <pc:chgData name="Sean Wilson" userId="4ecea0d2-2725-4ba2-84ab-212ecfccb735" providerId="ADAL" clId="{FDF39B1C-36E2-4FF9-A945-8F9A62566329}" dt="2023-11-15T14:52:16.210" v="6" actId="20577"/>
        <pc:sldMkLst>
          <pc:docMk/>
          <pc:sldMk cId="2404663317" sldId="264"/>
        </pc:sldMkLst>
        <pc:spChg chg="mod">
          <ac:chgData name="Sean Wilson" userId="4ecea0d2-2725-4ba2-84ab-212ecfccb735" providerId="ADAL" clId="{FDF39B1C-36E2-4FF9-A945-8F9A62566329}" dt="2023-11-15T14:52:16.210" v="6" actId="20577"/>
          <ac:spMkLst>
            <pc:docMk/>
            <pc:sldMk cId="2404663317" sldId="264"/>
            <ac:spMk id="3" creationId="{2381E10F-39B2-368A-EFC6-903A900C9AD3}"/>
          </ac:spMkLst>
        </pc:spChg>
      </pc:sldChg>
      <pc:sldChg chg="modSp mod">
        <pc:chgData name="Sean Wilson" userId="4ecea0d2-2725-4ba2-84ab-212ecfccb735" providerId="ADAL" clId="{FDF39B1C-36E2-4FF9-A945-8F9A62566329}" dt="2023-11-15T14:52:47.031" v="7" actId="20577"/>
        <pc:sldMkLst>
          <pc:docMk/>
          <pc:sldMk cId="2780917626" sldId="267"/>
        </pc:sldMkLst>
        <pc:spChg chg="mod">
          <ac:chgData name="Sean Wilson" userId="4ecea0d2-2725-4ba2-84ab-212ecfccb735" providerId="ADAL" clId="{FDF39B1C-36E2-4FF9-A945-8F9A62566329}" dt="2023-11-15T14:52:47.031" v="7" actId="20577"/>
          <ac:spMkLst>
            <pc:docMk/>
            <pc:sldMk cId="2780917626" sldId="267"/>
            <ac:spMk id="3" creationId="{9180E9A0-DADD-A55C-47CA-3190F6AC9C03}"/>
          </ac:spMkLst>
        </pc:spChg>
      </pc:sldChg>
      <pc:sldChg chg="modSp mod">
        <pc:chgData name="Sean Wilson" userId="4ecea0d2-2725-4ba2-84ab-212ecfccb735" providerId="ADAL" clId="{FDF39B1C-36E2-4FF9-A945-8F9A62566329}" dt="2023-11-15T14:48:50.536" v="3" actId="20577"/>
        <pc:sldMkLst>
          <pc:docMk/>
          <pc:sldMk cId="3538406308" sldId="273"/>
        </pc:sldMkLst>
        <pc:spChg chg="mod">
          <ac:chgData name="Sean Wilson" userId="4ecea0d2-2725-4ba2-84ab-212ecfccb735" providerId="ADAL" clId="{FDF39B1C-36E2-4FF9-A945-8F9A62566329}" dt="2023-11-15T14:48:50.536" v="3" actId="20577"/>
          <ac:spMkLst>
            <pc:docMk/>
            <pc:sldMk cId="3538406308" sldId="273"/>
            <ac:spMk id="3" creationId="{D2A0B885-9D95-9211-6A0A-D68E186396A9}"/>
          </ac:spMkLst>
        </pc:spChg>
      </pc:sldChg>
    </pc:docChg>
  </pc:docChgLst>
  <pc:docChgLst>
    <pc:chgData name="Sean Wilson" userId="4ecea0d2-2725-4ba2-84ab-212ecfccb735" providerId="ADAL" clId="{A8B7A82A-FB73-4841-8BA0-02FDC2BB7E86}"/>
    <pc:docChg chg="undo custSel addSld modSld sldOrd">
      <pc:chgData name="Sean Wilson" userId="4ecea0d2-2725-4ba2-84ab-212ecfccb735" providerId="ADAL" clId="{A8B7A82A-FB73-4841-8BA0-02FDC2BB7E86}" dt="2023-10-18T16:37:56.147" v="3984" actId="207"/>
      <pc:docMkLst>
        <pc:docMk/>
      </pc:docMkLst>
      <pc:sldChg chg="modSp mod">
        <pc:chgData name="Sean Wilson" userId="4ecea0d2-2725-4ba2-84ab-212ecfccb735" providerId="ADAL" clId="{A8B7A82A-FB73-4841-8BA0-02FDC2BB7E86}" dt="2023-10-18T16:33:06.030" v="3944" actId="207"/>
        <pc:sldMkLst>
          <pc:docMk/>
          <pc:sldMk cId="4043891361" sldId="257"/>
        </pc:sldMkLst>
        <pc:spChg chg="mod">
          <ac:chgData name="Sean Wilson" userId="4ecea0d2-2725-4ba2-84ab-212ecfccb735" providerId="ADAL" clId="{A8B7A82A-FB73-4841-8BA0-02FDC2BB7E86}" dt="2023-10-18T16:33:06.030" v="3944" actId="207"/>
          <ac:spMkLst>
            <pc:docMk/>
            <pc:sldMk cId="4043891361" sldId="257"/>
            <ac:spMk id="3" creationId="{853DE8EE-6B62-6011-E0CB-2204994C28D7}"/>
          </ac:spMkLst>
        </pc:spChg>
      </pc:sldChg>
      <pc:sldChg chg="modSp mod">
        <pc:chgData name="Sean Wilson" userId="4ecea0d2-2725-4ba2-84ab-212ecfccb735" providerId="ADAL" clId="{A8B7A82A-FB73-4841-8BA0-02FDC2BB7E86}" dt="2023-10-18T16:33:27.580" v="3946" actId="207"/>
        <pc:sldMkLst>
          <pc:docMk/>
          <pc:sldMk cId="1288277241" sldId="258"/>
        </pc:sldMkLst>
        <pc:spChg chg="mod">
          <ac:chgData name="Sean Wilson" userId="4ecea0d2-2725-4ba2-84ab-212ecfccb735" providerId="ADAL" clId="{A8B7A82A-FB73-4841-8BA0-02FDC2BB7E86}" dt="2023-10-18T16:33:27.580" v="3946" actId="207"/>
          <ac:spMkLst>
            <pc:docMk/>
            <pc:sldMk cId="1288277241" sldId="258"/>
            <ac:spMk id="3" creationId="{372113B9-6E5C-0346-8E9D-73F6236DCE65}"/>
          </ac:spMkLst>
        </pc:spChg>
      </pc:sldChg>
      <pc:sldChg chg="modSp mod">
        <pc:chgData name="Sean Wilson" userId="4ecea0d2-2725-4ba2-84ab-212ecfccb735" providerId="ADAL" clId="{A8B7A82A-FB73-4841-8BA0-02FDC2BB7E86}" dt="2023-10-18T16:34:00.346" v="3949" actId="1076"/>
        <pc:sldMkLst>
          <pc:docMk/>
          <pc:sldMk cId="2894699514" sldId="259"/>
        </pc:sldMkLst>
        <pc:spChg chg="mod">
          <ac:chgData name="Sean Wilson" userId="4ecea0d2-2725-4ba2-84ab-212ecfccb735" providerId="ADAL" clId="{A8B7A82A-FB73-4841-8BA0-02FDC2BB7E86}" dt="2023-10-18T12:57:45.415" v="943" actId="20577"/>
          <ac:spMkLst>
            <pc:docMk/>
            <pc:sldMk cId="2894699514" sldId="259"/>
            <ac:spMk id="2" creationId="{5370D6BE-A375-0DF9-0CBD-44996C1628DE}"/>
          </ac:spMkLst>
        </pc:spChg>
        <pc:spChg chg="mod">
          <ac:chgData name="Sean Wilson" userId="4ecea0d2-2725-4ba2-84ab-212ecfccb735" providerId="ADAL" clId="{A8B7A82A-FB73-4841-8BA0-02FDC2BB7E86}" dt="2023-10-18T16:34:00.346" v="3949" actId="1076"/>
          <ac:spMkLst>
            <pc:docMk/>
            <pc:sldMk cId="2894699514" sldId="259"/>
            <ac:spMk id="3" creationId="{D2A0B885-9D95-9211-6A0A-D68E186396A9}"/>
          </ac:spMkLst>
        </pc:spChg>
      </pc:sldChg>
      <pc:sldChg chg="modSp mod">
        <pc:chgData name="Sean Wilson" userId="4ecea0d2-2725-4ba2-84ab-212ecfccb735" providerId="ADAL" clId="{A8B7A82A-FB73-4841-8BA0-02FDC2BB7E86}" dt="2023-10-18T16:36:16.287" v="3962" actId="207"/>
        <pc:sldMkLst>
          <pc:docMk/>
          <pc:sldMk cId="157804306" sldId="260"/>
        </pc:sldMkLst>
        <pc:spChg chg="mod">
          <ac:chgData name="Sean Wilson" userId="4ecea0d2-2725-4ba2-84ab-212ecfccb735" providerId="ADAL" clId="{A8B7A82A-FB73-4841-8BA0-02FDC2BB7E86}" dt="2023-10-18T16:36:16.287" v="3962" actId="207"/>
          <ac:spMkLst>
            <pc:docMk/>
            <pc:sldMk cId="157804306" sldId="260"/>
            <ac:spMk id="3" creationId="{562DC8B2-F2C2-DC90-B81F-F8B91C994A41}"/>
          </ac:spMkLst>
        </pc:spChg>
      </pc:sldChg>
      <pc:sldChg chg="modSp mod">
        <pc:chgData name="Sean Wilson" userId="4ecea0d2-2725-4ba2-84ab-212ecfccb735" providerId="ADAL" clId="{A8B7A82A-FB73-4841-8BA0-02FDC2BB7E86}" dt="2023-10-18T16:36:36.523" v="3964" actId="207"/>
        <pc:sldMkLst>
          <pc:docMk/>
          <pc:sldMk cId="3653690571" sldId="261"/>
        </pc:sldMkLst>
        <pc:spChg chg="mod">
          <ac:chgData name="Sean Wilson" userId="4ecea0d2-2725-4ba2-84ab-212ecfccb735" providerId="ADAL" clId="{A8B7A82A-FB73-4841-8BA0-02FDC2BB7E86}" dt="2023-10-18T16:36:36.523" v="3964" actId="207"/>
          <ac:spMkLst>
            <pc:docMk/>
            <pc:sldMk cId="3653690571" sldId="261"/>
            <ac:spMk id="3" creationId="{573A5540-1379-F674-E35A-740094A4FF22}"/>
          </ac:spMkLst>
        </pc:spChg>
      </pc:sldChg>
      <pc:sldChg chg="modSp mod">
        <pc:chgData name="Sean Wilson" userId="4ecea0d2-2725-4ba2-84ab-212ecfccb735" providerId="ADAL" clId="{A8B7A82A-FB73-4841-8BA0-02FDC2BB7E86}" dt="2023-10-18T16:36:21.280" v="3963" actId="207"/>
        <pc:sldMkLst>
          <pc:docMk/>
          <pc:sldMk cId="3515648737" sldId="262"/>
        </pc:sldMkLst>
        <pc:spChg chg="mod">
          <ac:chgData name="Sean Wilson" userId="4ecea0d2-2725-4ba2-84ab-212ecfccb735" providerId="ADAL" clId="{A8B7A82A-FB73-4841-8BA0-02FDC2BB7E86}" dt="2023-10-18T16:36:21.280" v="3963" actId="207"/>
          <ac:spMkLst>
            <pc:docMk/>
            <pc:sldMk cId="3515648737" sldId="262"/>
            <ac:spMk id="3" creationId="{1A550C93-ECE9-A35D-276E-8AF27F6A045F}"/>
          </ac:spMkLst>
        </pc:spChg>
      </pc:sldChg>
      <pc:sldChg chg="modSp mod">
        <pc:chgData name="Sean Wilson" userId="4ecea0d2-2725-4ba2-84ab-212ecfccb735" providerId="ADAL" clId="{A8B7A82A-FB73-4841-8BA0-02FDC2BB7E86}" dt="2023-10-18T16:36:43.513" v="3965" actId="207"/>
        <pc:sldMkLst>
          <pc:docMk/>
          <pc:sldMk cId="3041599422" sldId="263"/>
        </pc:sldMkLst>
        <pc:spChg chg="mod">
          <ac:chgData name="Sean Wilson" userId="4ecea0d2-2725-4ba2-84ab-212ecfccb735" providerId="ADAL" clId="{A8B7A82A-FB73-4841-8BA0-02FDC2BB7E86}" dt="2023-10-18T16:36:43.513" v="3965" actId="207"/>
          <ac:spMkLst>
            <pc:docMk/>
            <pc:sldMk cId="3041599422" sldId="263"/>
            <ac:spMk id="3" creationId="{96CD2DF3-5DB2-B180-52B5-57B622D57095}"/>
          </ac:spMkLst>
        </pc:spChg>
      </pc:sldChg>
      <pc:sldChg chg="modSp mod">
        <pc:chgData name="Sean Wilson" userId="4ecea0d2-2725-4ba2-84ab-212ecfccb735" providerId="ADAL" clId="{A8B7A82A-FB73-4841-8BA0-02FDC2BB7E86}" dt="2023-10-18T16:37:28.366" v="3979" actId="207"/>
        <pc:sldMkLst>
          <pc:docMk/>
          <pc:sldMk cId="2404663317" sldId="264"/>
        </pc:sldMkLst>
        <pc:spChg chg="mod">
          <ac:chgData name="Sean Wilson" userId="4ecea0d2-2725-4ba2-84ab-212ecfccb735" providerId="ADAL" clId="{A8B7A82A-FB73-4841-8BA0-02FDC2BB7E86}" dt="2023-10-18T16:37:28.366" v="3979" actId="207"/>
          <ac:spMkLst>
            <pc:docMk/>
            <pc:sldMk cId="2404663317" sldId="264"/>
            <ac:spMk id="3" creationId="{2381E10F-39B2-368A-EFC6-903A900C9AD3}"/>
          </ac:spMkLst>
        </pc:spChg>
      </pc:sldChg>
      <pc:sldChg chg="modSp mod">
        <pc:chgData name="Sean Wilson" userId="4ecea0d2-2725-4ba2-84ab-212ecfccb735" providerId="ADAL" clId="{A8B7A82A-FB73-4841-8BA0-02FDC2BB7E86}" dt="2023-10-18T16:37:39.596" v="3982" actId="6549"/>
        <pc:sldMkLst>
          <pc:docMk/>
          <pc:sldMk cId="4121994682" sldId="265"/>
        </pc:sldMkLst>
        <pc:spChg chg="mod">
          <ac:chgData name="Sean Wilson" userId="4ecea0d2-2725-4ba2-84ab-212ecfccb735" providerId="ADAL" clId="{A8B7A82A-FB73-4841-8BA0-02FDC2BB7E86}" dt="2023-10-18T16:37:39.596" v="3982" actId="6549"/>
          <ac:spMkLst>
            <pc:docMk/>
            <pc:sldMk cId="4121994682" sldId="265"/>
            <ac:spMk id="3" creationId="{9180E9A0-DADD-A55C-47CA-3190F6AC9C03}"/>
          </ac:spMkLst>
        </pc:spChg>
      </pc:sldChg>
      <pc:sldChg chg="modSp mod ord">
        <pc:chgData name="Sean Wilson" userId="4ecea0d2-2725-4ba2-84ab-212ecfccb735" providerId="ADAL" clId="{A8B7A82A-FB73-4841-8BA0-02FDC2BB7E86}" dt="2023-10-18T16:37:15.926" v="3978" actId="6549"/>
        <pc:sldMkLst>
          <pc:docMk/>
          <pc:sldMk cId="2276050999" sldId="266"/>
        </pc:sldMkLst>
        <pc:spChg chg="mod">
          <ac:chgData name="Sean Wilson" userId="4ecea0d2-2725-4ba2-84ab-212ecfccb735" providerId="ADAL" clId="{A8B7A82A-FB73-4841-8BA0-02FDC2BB7E86}" dt="2023-10-18T16:37:15.926" v="3978" actId="6549"/>
          <ac:spMkLst>
            <pc:docMk/>
            <pc:sldMk cId="2276050999" sldId="266"/>
            <ac:spMk id="2" creationId="{2406CE80-2966-C0FC-35DA-7D42786820C3}"/>
          </ac:spMkLst>
        </pc:spChg>
        <pc:spChg chg="mod">
          <ac:chgData name="Sean Wilson" userId="4ecea0d2-2725-4ba2-84ab-212ecfccb735" providerId="ADAL" clId="{A8B7A82A-FB73-4841-8BA0-02FDC2BB7E86}" dt="2023-10-18T16:36:51.504" v="3966" actId="207"/>
          <ac:spMkLst>
            <pc:docMk/>
            <pc:sldMk cId="2276050999" sldId="266"/>
            <ac:spMk id="3" creationId="{0CA9F3F5-5C45-B012-274F-D1B6037A1B69}"/>
          </ac:spMkLst>
        </pc:spChg>
      </pc:sldChg>
      <pc:sldChg chg="modSp add mod">
        <pc:chgData name="Sean Wilson" userId="4ecea0d2-2725-4ba2-84ab-212ecfccb735" providerId="ADAL" clId="{A8B7A82A-FB73-4841-8BA0-02FDC2BB7E86}" dt="2023-10-18T16:37:49.908" v="3983" actId="207"/>
        <pc:sldMkLst>
          <pc:docMk/>
          <pc:sldMk cId="2780917626" sldId="267"/>
        </pc:sldMkLst>
        <pc:spChg chg="mod">
          <ac:chgData name="Sean Wilson" userId="4ecea0d2-2725-4ba2-84ab-212ecfccb735" providerId="ADAL" clId="{A8B7A82A-FB73-4841-8BA0-02FDC2BB7E86}" dt="2023-10-17T13:28:54.248" v="9" actId="20577"/>
          <ac:spMkLst>
            <pc:docMk/>
            <pc:sldMk cId="2780917626" sldId="267"/>
            <ac:spMk id="2" creationId="{215FD959-78BD-7A6B-37A6-7678D50BE527}"/>
          </ac:spMkLst>
        </pc:spChg>
        <pc:spChg chg="mod">
          <ac:chgData name="Sean Wilson" userId="4ecea0d2-2725-4ba2-84ab-212ecfccb735" providerId="ADAL" clId="{A8B7A82A-FB73-4841-8BA0-02FDC2BB7E86}" dt="2023-10-18T16:37:49.908" v="3983" actId="207"/>
          <ac:spMkLst>
            <pc:docMk/>
            <pc:sldMk cId="2780917626" sldId="267"/>
            <ac:spMk id="3" creationId="{9180E9A0-DADD-A55C-47CA-3190F6AC9C03}"/>
          </ac:spMkLst>
        </pc:spChg>
      </pc:sldChg>
      <pc:sldChg chg="modSp add mod">
        <pc:chgData name="Sean Wilson" userId="4ecea0d2-2725-4ba2-84ab-212ecfccb735" providerId="ADAL" clId="{A8B7A82A-FB73-4841-8BA0-02FDC2BB7E86}" dt="2023-10-18T16:37:56.147" v="3984" actId="207"/>
        <pc:sldMkLst>
          <pc:docMk/>
          <pc:sldMk cId="3342620362" sldId="268"/>
        </pc:sldMkLst>
        <pc:spChg chg="mod">
          <ac:chgData name="Sean Wilson" userId="4ecea0d2-2725-4ba2-84ab-212ecfccb735" providerId="ADAL" clId="{A8B7A82A-FB73-4841-8BA0-02FDC2BB7E86}" dt="2023-10-17T13:30:43.602" v="267" actId="20577"/>
          <ac:spMkLst>
            <pc:docMk/>
            <pc:sldMk cId="3342620362" sldId="268"/>
            <ac:spMk id="2" creationId="{215FD959-78BD-7A6B-37A6-7678D50BE527}"/>
          </ac:spMkLst>
        </pc:spChg>
        <pc:spChg chg="mod">
          <ac:chgData name="Sean Wilson" userId="4ecea0d2-2725-4ba2-84ab-212ecfccb735" providerId="ADAL" clId="{A8B7A82A-FB73-4841-8BA0-02FDC2BB7E86}" dt="2023-10-18T16:37:56.147" v="3984" actId="207"/>
          <ac:spMkLst>
            <pc:docMk/>
            <pc:sldMk cId="3342620362" sldId="268"/>
            <ac:spMk id="3" creationId="{9180E9A0-DADD-A55C-47CA-3190F6AC9C03}"/>
          </ac:spMkLst>
        </pc:spChg>
      </pc:sldChg>
      <pc:sldChg chg="addSp modSp new mod">
        <pc:chgData name="Sean Wilson" userId="4ecea0d2-2725-4ba2-84ab-212ecfccb735" providerId="ADAL" clId="{A8B7A82A-FB73-4841-8BA0-02FDC2BB7E86}" dt="2023-10-18T16:33:51.210" v="3947" actId="207"/>
        <pc:sldMkLst>
          <pc:docMk/>
          <pc:sldMk cId="2657789424" sldId="269"/>
        </pc:sldMkLst>
        <pc:spChg chg="mod">
          <ac:chgData name="Sean Wilson" userId="4ecea0d2-2725-4ba2-84ab-212ecfccb735" providerId="ADAL" clId="{A8B7A82A-FB73-4841-8BA0-02FDC2BB7E86}" dt="2023-10-18T12:57:20.685" v="928" actId="20577"/>
          <ac:spMkLst>
            <pc:docMk/>
            <pc:sldMk cId="2657789424" sldId="269"/>
            <ac:spMk id="2" creationId="{DC44C0EA-36E8-4CB3-C15D-F50A43104628}"/>
          </ac:spMkLst>
        </pc:spChg>
        <pc:spChg chg="mod">
          <ac:chgData name="Sean Wilson" userId="4ecea0d2-2725-4ba2-84ab-212ecfccb735" providerId="ADAL" clId="{A8B7A82A-FB73-4841-8BA0-02FDC2BB7E86}" dt="2023-10-18T16:33:51.210" v="3947" actId="207"/>
          <ac:spMkLst>
            <pc:docMk/>
            <pc:sldMk cId="2657789424" sldId="269"/>
            <ac:spMk id="3" creationId="{EB5D7D85-D6D0-6475-2502-F7B774FE7AA2}"/>
          </ac:spMkLst>
        </pc:spChg>
        <pc:spChg chg="add mod">
          <ac:chgData name="Sean Wilson" userId="4ecea0d2-2725-4ba2-84ab-212ecfccb735" providerId="ADAL" clId="{A8B7A82A-FB73-4841-8BA0-02FDC2BB7E86}" dt="2023-10-18T12:55:28.228" v="893" actId="113"/>
          <ac:spMkLst>
            <pc:docMk/>
            <pc:sldMk cId="2657789424" sldId="269"/>
            <ac:spMk id="8" creationId="{8E36DA5D-C707-DE87-C50D-DFD4704C006F}"/>
          </ac:spMkLst>
        </pc:spChg>
        <pc:spChg chg="add mod">
          <ac:chgData name="Sean Wilson" userId="4ecea0d2-2725-4ba2-84ab-212ecfccb735" providerId="ADAL" clId="{A8B7A82A-FB73-4841-8BA0-02FDC2BB7E86}" dt="2023-10-18T12:55:41.935" v="903" actId="20577"/>
          <ac:spMkLst>
            <pc:docMk/>
            <pc:sldMk cId="2657789424" sldId="269"/>
            <ac:spMk id="9" creationId="{BF464F3B-F11A-E02D-6CFF-183826B9C4FC}"/>
          </ac:spMkLst>
        </pc:spChg>
        <pc:spChg chg="add mod">
          <ac:chgData name="Sean Wilson" userId="4ecea0d2-2725-4ba2-84ab-212ecfccb735" providerId="ADAL" clId="{A8B7A82A-FB73-4841-8BA0-02FDC2BB7E86}" dt="2023-10-18T12:56:33.511" v="917" actId="20577"/>
          <ac:spMkLst>
            <pc:docMk/>
            <pc:sldMk cId="2657789424" sldId="269"/>
            <ac:spMk id="10" creationId="{ED537FD8-387D-CE64-E73D-670FF7502143}"/>
          </ac:spMkLst>
        </pc:spChg>
        <pc:spChg chg="add mod">
          <ac:chgData name="Sean Wilson" userId="4ecea0d2-2725-4ba2-84ab-212ecfccb735" providerId="ADAL" clId="{A8B7A82A-FB73-4841-8BA0-02FDC2BB7E86}" dt="2023-10-18T12:56:53.447" v="927" actId="20577"/>
          <ac:spMkLst>
            <pc:docMk/>
            <pc:sldMk cId="2657789424" sldId="269"/>
            <ac:spMk id="11" creationId="{9D93E5D4-D566-8C2E-4E6A-08C6D7E23729}"/>
          </ac:spMkLst>
        </pc:spChg>
        <pc:cxnChg chg="add mod">
          <ac:chgData name="Sean Wilson" userId="4ecea0d2-2725-4ba2-84ab-212ecfccb735" providerId="ADAL" clId="{A8B7A82A-FB73-4841-8BA0-02FDC2BB7E86}" dt="2023-10-18T12:54:54.052" v="881" actId="1076"/>
          <ac:cxnSpMkLst>
            <pc:docMk/>
            <pc:sldMk cId="2657789424" sldId="269"/>
            <ac:cxnSpMk id="5" creationId="{67739255-499C-F5BA-3C2A-0EA693738ADE}"/>
          </ac:cxnSpMkLst>
        </pc:cxnChg>
        <pc:cxnChg chg="add mod">
          <ac:chgData name="Sean Wilson" userId="4ecea0d2-2725-4ba2-84ab-212ecfccb735" providerId="ADAL" clId="{A8B7A82A-FB73-4841-8BA0-02FDC2BB7E86}" dt="2023-10-18T12:54:59.085" v="882" actId="1076"/>
          <ac:cxnSpMkLst>
            <pc:docMk/>
            <pc:sldMk cId="2657789424" sldId="269"/>
            <ac:cxnSpMk id="7" creationId="{A27FD64B-0252-B64F-2D68-450DF795BEB7}"/>
          </ac:cxnSpMkLst>
        </pc:cxnChg>
      </pc:sldChg>
      <pc:sldChg chg="modSp add mod">
        <pc:chgData name="Sean Wilson" userId="4ecea0d2-2725-4ba2-84ab-212ecfccb735" providerId="ADAL" clId="{A8B7A82A-FB73-4841-8BA0-02FDC2BB7E86}" dt="2023-10-18T16:36:00.778" v="3961" actId="207"/>
        <pc:sldMkLst>
          <pc:docMk/>
          <pc:sldMk cId="2645020896" sldId="270"/>
        </pc:sldMkLst>
        <pc:spChg chg="mod">
          <ac:chgData name="Sean Wilson" userId="4ecea0d2-2725-4ba2-84ab-212ecfccb735" providerId="ADAL" clId="{A8B7A82A-FB73-4841-8BA0-02FDC2BB7E86}" dt="2023-10-18T12:58:57.216" v="1165" actId="20577"/>
          <ac:spMkLst>
            <pc:docMk/>
            <pc:sldMk cId="2645020896" sldId="270"/>
            <ac:spMk id="2" creationId="{5370D6BE-A375-0DF9-0CBD-44996C1628DE}"/>
          </ac:spMkLst>
        </pc:spChg>
        <pc:spChg chg="mod">
          <ac:chgData name="Sean Wilson" userId="4ecea0d2-2725-4ba2-84ab-212ecfccb735" providerId="ADAL" clId="{A8B7A82A-FB73-4841-8BA0-02FDC2BB7E86}" dt="2023-10-18T16:36:00.778" v="3961" actId="207"/>
          <ac:spMkLst>
            <pc:docMk/>
            <pc:sldMk cId="2645020896" sldId="270"/>
            <ac:spMk id="3" creationId="{D2A0B885-9D95-9211-6A0A-D68E186396A9}"/>
          </ac:spMkLst>
        </pc:spChg>
      </pc:sldChg>
      <pc:sldChg chg="modSp add mod">
        <pc:chgData name="Sean Wilson" userId="4ecea0d2-2725-4ba2-84ab-212ecfccb735" providerId="ADAL" clId="{A8B7A82A-FB73-4841-8BA0-02FDC2BB7E86}" dt="2023-10-18T16:34:08.597" v="3950" actId="207"/>
        <pc:sldMkLst>
          <pc:docMk/>
          <pc:sldMk cId="2046836436" sldId="271"/>
        </pc:sldMkLst>
        <pc:spChg chg="mod">
          <ac:chgData name="Sean Wilson" userId="4ecea0d2-2725-4ba2-84ab-212ecfccb735" providerId="ADAL" clId="{A8B7A82A-FB73-4841-8BA0-02FDC2BB7E86}" dt="2023-10-18T13:00:42.713" v="1396" actId="20577"/>
          <ac:spMkLst>
            <pc:docMk/>
            <pc:sldMk cId="2046836436" sldId="271"/>
            <ac:spMk id="2" creationId="{5370D6BE-A375-0DF9-0CBD-44996C1628DE}"/>
          </ac:spMkLst>
        </pc:spChg>
        <pc:spChg chg="mod">
          <ac:chgData name="Sean Wilson" userId="4ecea0d2-2725-4ba2-84ab-212ecfccb735" providerId="ADAL" clId="{A8B7A82A-FB73-4841-8BA0-02FDC2BB7E86}" dt="2023-10-18T16:34:08.597" v="3950" actId="207"/>
          <ac:spMkLst>
            <pc:docMk/>
            <pc:sldMk cId="2046836436" sldId="271"/>
            <ac:spMk id="3" creationId="{D2A0B885-9D95-9211-6A0A-D68E186396A9}"/>
          </ac:spMkLst>
        </pc:spChg>
      </pc:sldChg>
      <pc:sldChg chg="modSp add mod">
        <pc:chgData name="Sean Wilson" userId="4ecea0d2-2725-4ba2-84ab-212ecfccb735" providerId="ADAL" clId="{A8B7A82A-FB73-4841-8BA0-02FDC2BB7E86}" dt="2023-10-18T16:34:23.230" v="3951" actId="207"/>
        <pc:sldMkLst>
          <pc:docMk/>
          <pc:sldMk cId="1325422503" sldId="272"/>
        </pc:sldMkLst>
        <pc:spChg chg="mod">
          <ac:chgData name="Sean Wilson" userId="4ecea0d2-2725-4ba2-84ab-212ecfccb735" providerId="ADAL" clId="{A8B7A82A-FB73-4841-8BA0-02FDC2BB7E86}" dt="2023-10-18T13:02:55.635" v="1784" actId="20577"/>
          <ac:spMkLst>
            <pc:docMk/>
            <pc:sldMk cId="1325422503" sldId="272"/>
            <ac:spMk id="2" creationId="{5370D6BE-A375-0DF9-0CBD-44996C1628DE}"/>
          </ac:spMkLst>
        </pc:spChg>
        <pc:spChg chg="mod">
          <ac:chgData name="Sean Wilson" userId="4ecea0d2-2725-4ba2-84ab-212ecfccb735" providerId="ADAL" clId="{A8B7A82A-FB73-4841-8BA0-02FDC2BB7E86}" dt="2023-10-18T16:34:23.230" v="3951" actId="207"/>
          <ac:spMkLst>
            <pc:docMk/>
            <pc:sldMk cId="1325422503" sldId="272"/>
            <ac:spMk id="3" creationId="{D2A0B885-9D95-9211-6A0A-D68E186396A9}"/>
          </ac:spMkLst>
        </pc:spChg>
      </pc:sldChg>
      <pc:sldChg chg="modSp add mod">
        <pc:chgData name="Sean Wilson" userId="4ecea0d2-2725-4ba2-84ab-212ecfccb735" providerId="ADAL" clId="{A8B7A82A-FB73-4841-8BA0-02FDC2BB7E86}" dt="2023-10-18T16:34:31.542" v="3953" actId="207"/>
        <pc:sldMkLst>
          <pc:docMk/>
          <pc:sldMk cId="3538406308" sldId="273"/>
        </pc:sldMkLst>
        <pc:spChg chg="mod">
          <ac:chgData name="Sean Wilson" userId="4ecea0d2-2725-4ba2-84ab-212ecfccb735" providerId="ADAL" clId="{A8B7A82A-FB73-4841-8BA0-02FDC2BB7E86}" dt="2023-10-18T13:05:24.812" v="2215" actId="20577"/>
          <ac:spMkLst>
            <pc:docMk/>
            <pc:sldMk cId="3538406308" sldId="273"/>
            <ac:spMk id="2" creationId="{5370D6BE-A375-0DF9-0CBD-44996C1628DE}"/>
          </ac:spMkLst>
        </pc:spChg>
        <pc:spChg chg="mod">
          <ac:chgData name="Sean Wilson" userId="4ecea0d2-2725-4ba2-84ab-212ecfccb735" providerId="ADAL" clId="{A8B7A82A-FB73-4841-8BA0-02FDC2BB7E86}" dt="2023-10-18T16:34:31.542" v="3953" actId="207"/>
          <ac:spMkLst>
            <pc:docMk/>
            <pc:sldMk cId="3538406308" sldId="273"/>
            <ac:spMk id="3" creationId="{D2A0B885-9D95-9211-6A0A-D68E186396A9}"/>
          </ac:spMkLst>
        </pc:spChg>
      </pc:sldChg>
      <pc:sldChg chg="modSp add mod">
        <pc:chgData name="Sean Wilson" userId="4ecea0d2-2725-4ba2-84ab-212ecfccb735" providerId="ADAL" clId="{A8B7A82A-FB73-4841-8BA0-02FDC2BB7E86}" dt="2023-10-18T16:34:37.405" v="3954" actId="207"/>
        <pc:sldMkLst>
          <pc:docMk/>
          <pc:sldMk cId="565331206" sldId="274"/>
        </pc:sldMkLst>
        <pc:spChg chg="mod">
          <ac:chgData name="Sean Wilson" userId="4ecea0d2-2725-4ba2-84ab-212ecfccb735" providerId="ADAL" clId="{A8B7A82A-FB73-4841-8BA0-02FDC2BB7E86}" dt="2023-10-18T13:09:11.846" v="2700" actId="20577"/>
          <ac:spMkLst>
            <pc:docMk/>
            <pc:sldMk cId="565331206" sldId="274"/>
            <ac:spMk id="2" creationId="{5370D6BE-A375-0DF9-0CBD-44996C1628DE}"/>
          </ac:spMkLst>
        </pc:spChg>
        <pc:spChg chg="mod">
          <ac:chgData name="Sean Wilson" userId="4ecea0d2-2725-4ba2-84ab-212ecfccb735" providerId="ADAL" clId="{A8B7A82A-FB73-4841-8BA0-02FDC2BB7E86}" dt="2023-10-18T16:34:37.405" v="3954" actId="207"/>
          <ac:spMkLst>
            <pc:docMk/>
            <pc:sldMk cId="565331206" sldId="274"/>
            <ac:spMk id="3" creationId="{D2A0B885-9D95-9211-6A0A-D68E186396A9}"/>
          </ac:spMkLst>
        </pc:spChg>
      </pc:sldChg>
      <pc:sldChg chg="modSp add mod">
        <pc:chgData name="Sean Wilson" userId="4ecea0d2-2725-4ba2-84ab-212ecfccb735" providerId="ADAL" clId="{A8B7A82A-FB73-4841-8BA0-02FDC2BB7E86}" dt="2023-10-18T16:35:23.869" v="3958" actId="113"/>
        <pc:sldMkLst>
          <pc:docMk/>
          <pc:sldMk cId="4158500998" sldId="275"/>
        </pc:sldMkLst>
        <pc:spChg chg="mod">
          <ac:chgData name="Sean Wilson" userId="4ecea0d2-2725-4ba2-84ab-212ecfccb735" providerId="ADAL" clId="{A8B7A82A-FB73-4841-8BA0-02FDC2BB7E86}" dt="2023-10-18T13:11:25.873" v="3055" actId="20577"/>
          <ac:spMkLst>
            <pc:docMk/>
            <pc:sldMk cId="4158500998" sldId="275"/>
            <ac:spMk id="2" creationId="{5370D6BE-A375-0DF9-0CBD-44996C1628DE}"/>
          </ac:spMkLst>
        </pc:spChg>
        <pc:spChg chg="mod">
          <ac:chgData name="Sean Wilson" userId="4ecea0d2-2725-4ba2-84ab-212ecfccb735" providerId="ADAL" clId="{A8B7A82A-FB73-4841-8BA0-02FDC2BB7E86}" dt="2023-10-18T16:35:23.869" v="3958" actId="113"/>
          <ac:spMkLst>
            <pc:docMk/>
            <pc:sldMk cId="4158500998" sldId="275"/>
            <ac:spMk id="3" creationId="{D2A0B885-9D95-9211-6A0A-D68E186396A9}"/>
          </ac:spMkLst>
        </pc:spChg>
      </pc:sldChg>
      <pc:sldChg chg="modSp add mod">
        <pc:chgData name="Sean Wilson" userId="4ecea0d2-2725-4ba2-84ab-212ecfccb735" providerId="ADAL" clId="{A8B7A82A-FB73-4841-8BA0-02FDC2BB7E86}" dt="2023-10-18T16:35:44.088" v="3960" actId="207"/>
        <pc:sldMkLst>
          <pc:docMk/>
          <pc:sldMk cId="3768144340" sldId="276"/>
        </pc:sldMkLst>
        <pc:spChg chg="mod">
          <ac:chgData name="Sean Wilson" userId="4ecea0d2-2725-4ba2-84ab-212ecfccb735" providerId="ADAL" clId="{A8B7A82A-FB73-4841-8BA0-02FDC2BB7E86}" dt="2023-10-18T16:35:44.088" v="3960" actId="207"/>
          <ac:spMkLst>
            <pc:docMk/>
            <pc:sldMk cId="3768144340" sldId="276"/>
            <ac:spMk id="3" creationId="{D2A0B885-9D95-9211-6A0A-D68E186396A9}"/>
          </ac:spMkLst>
        </pc:spChg>
      </pc:sldChg>
    </pc:docChg>
  </pc:docChgLst>
  <pc:docChgLst>
    <pc:chgData name="Sean Wilson" userId="4ecea0d2-2725-4ba2-84ab-212ecfccb735" providerId="ADAL" clId="{359D993A-6B3E-429A-9ED9-561EE71F635E}"/>
    <pc:docChg chg="undo redo custSel addSld delSld modSld">
      <pc:chgData name="Sean Wilson" userId="4ecea0d2-2725-4ba2-84ab-212ecfccb735" providerId="ADAL" clId="{359D993A-6B3E-429A-9ED9-561EE71F635E}" dt="2023-12-05T14:06:06.556" v="1480" actId="20577"/>
      <pc:docMkLst>
        <pc:docMk/>
      </pc:docMkLst>
      <pc:sldChg chg="modSp mod">
        <pc:chgData name="Sean Wilson" userId="4ecea0d2-2725-4ba2-84ab-212ecfccb735" providerId="ADAL" clId="{359D993A-6B3E-429A-9ED9-561EE71F635E}" dt="2023-12-04T14:09:50.716" v="161" actId="20577"/>
        <pc:sldMkLst>
          <pc:docMk/>
          <pc:sldMk cId="4043891361" sldId="257"/>
        </pc:sldMkLst>
        <pc:spChg chg="mod">
          <ac:chgData name="Sean Wilson" userId="4ecea0d2-2725-4ba2-84ab-212ecfccb735" providerId="ADAL" clId="{359D993A-6B3E-429A-9ED9-561EE71F635E}" dt="2023-12-04T14:09:50.716" v="161" actId="20577"/>
          <ac:spMkLst>
            <pc:docMk/>
            <pc:sldMk cId="4043891361" sldId="257"/>
            <ac:spMk id="3" creationId="{853DE8EE-6B62-6011-E0CB-2204994C28D7}"/>
          </ac:spMkLst>
        </pc:spChg>
      </pc:sldChg>
      <pc:sldChg chg="modSp mod">
        <pc:chgData name="Sean Wilson" userId="4ecea0d2-2725-4ba2-84ab-212ecfccb735" providerId="ADAL" clId="{359D993A-6B3E-429A-9ED9-561EE71F635E}" dt="2023-12-04T14:47:09.637" v="362" actId="20577"/>
        <pc:sldMkLst>
          <pc:docMk/>
          <pc:sldMk cId="3515648737" sldId="262"/>
        </pc:sldMkLst>
        <pc:spChg chg="mod">
          <ac:chgData name="Sean Wilson" userId="4ecea0d2-2725-4ba2-84ab-212ecfccb735" providerId="ADAL" clId="{359D993A-6B3E-429A-9ED9-561EE71F635E}" dt="2023-12-04T14:47:09.637" v="362" actId="20577"/>
          <ac:spMkLst>
            <pc:docMk/>
            <pc:sldMk cId="3515648737" sldId="262"/>
            <ac:spMk id="2" creationId="{380D42B4-541D-EE9E-10D1-054260434019}"/>
          </ac:spMkLst>
        </pc:spChg>
      </pc:sldChg>
      <pc:sldChg chg="modSp mod">
        <pc:chgData name="Sean Wilson" userId="4ecea0d2-2725-4ba2-84ab-212ecfccb735" providerId="ADAL" clId="{359D993A-6B3E-429A-9ED9-561EE71F635E}" dt="2023-11-30T22:26:38.987" v="2" actId="20577"/>
        <pc:sldMkLst>
          <pc:docMk/>
          <pc:sldMk cId="2404663317" sldId="264"/>
        </pc:sldMkLst>
        <pc:spChg chg="mod">
          <ac:chgData name="Sean Wilson" userId="4ecea0d2-2725-4ba2-84ab-212ecfccb735" providerId="ADAL" clId="{359D993A-6B3E-429A-9ED9-561EE71F635E}" dt="2023-11-30T22:26:38.987" v="2" actId="20577"/>
          <ac:spMkLst>
            <pc:docMk/>
            <pc:sldMk cId="2404663317" sldId="264"/>
            <ac:spMk id="3" creationId="{2381E10F-39B2-368A-EFC6-903A900C9AD3}"/>
          </ac:spMkLst>
        </pc:spChg>
      </pc:sldChg>
      <pc:sldChg chg="modSp mod">
        <pc:chgData name="Sean Wilson" userId="4ecea0d2-2725-4ba2-84ab-212ecfccb735" providerId="ADAL" clId="{359D993A-6B3E-429A-9ED9-561EE71F635E}" dt="2023-12-05T14:06:06.556" v="1480" actId="20577"/>
        <pc:sldMkLst>
          <pc:docMk/>
          <pc:sldMk cId="2780917626" sldId="267"/>
        </pc:sldMkLst>
        <pc:spChg chg="mod">
          <ac:chgData name="Sean Wilson" userId="4ecea0d2-2725-4ba2-84ab-212ecfccb735" providerId="ADAL" clId="{359D993A-6B3E-429A-9ED9-561EE71F635E}" dt="2023-12-05T14:06:06.556" v="1480" actId="20577"/>
          <ac:spMkLst>
            <pc:docMk/>
            <pc:sldMk cId="2780917626" sldId="267"/>
            <ac:spMk id="3" creationId="{9180E9A0-DADD-A55C-47CA-3190F6AC9C03}"/>
          </ac:spMkLst>
        </pc:spChg>
      </pc:sldChg>
      <pc:sldChg chg="modSp mod">
        <pc:chgData name="Sean Wilson" userId="4ecea0d2-2725-4ba2-84ab-212ecfccb735" providerId="ADAL" clId="{359D993A-6B3E-429A-9ED9-561EE71F635E}" dt="2023-12-04T14:46:22.294" v="341" actId="20577"/>
        <pc:sldMkLst>
          <pc:docMk/>
          <pc:sldMk cId="2645020896" sldId="270"/>
        </pc:sldMkLst>
        <pc:spChg chg="mod">
          <ac:chgData name="Sean Wilson" userId="4ecea0d2-2725-4ba2-84ab-212ecfccb735" providerId="ADAL" clId="{359D993A-6B3E-429A-9ED9-561EE71F635E}" dt="2023-12-04T14:10:10.419" v="191" actId="20577"/>
          <ac:spMkLst>
            <pc:docMk/>
            <pc:sldMk cId="2645020896" sldId="270"/>
            <ac:spMk id="2" creationId="{5370D6BE-A375-0DF9-0CBD-44996C1628DE}"/>
          </ac:spMkLst>
        </pc:spChg>
        <pc:spChg chg="mod">
          <ac:chgData name="Sean Wilson" userId="4ecea0d2-2725-4ba2-84ab-212ecfccb735" providerId="ADAL" clId="{359D993A-6B3E-429A-9ED9-561EE71F635E}" dt="2023-12-04T14:46:22.294" v="341" actId="20577"/>
          <ac:spMkLst>
            <pc:docMk/>
            <pc:sldMk cId="2645020896" sldId="270"/>
            <ac:spMk id="3" creationId="{D2A0B885-9D95-9211-6A0A-D68E186396A9}"/>
          </ac:spMkLst>
        </pc:spChg>
      </pc:sldChg>
      <pc:sldChg chg="modSp mod">
        <pc:chgData name="Sean Wilson" userId="4ecea0d2-2725-4ba2-84ab-212ecfccb735" providerId="ADAL" clId="{359D993A-6B3E-429A-9ED9-561EE71F635E}" dt="2023-12-05T14:02:45.983" v="1468" actId="20577"/>
        <pc:sldMkLst>
          <pc:docMk/>
          <pc:sldMk cId="4158500998" sldId="275"/>
        </pc:sldMkLst>
        <pc:spChg chg="mod">
          <ac:chgData name="Sean Wilson" userId="4ecea0d2-2725-4ba2-84ab-212ecfccb735" providerId="ADAL" clId="{359D993A-6B3E-429A-9ED9-561EE71F635E}" dt="2023-12-05T14:02:45.983" v="1468" actId="20577"/>
          <ac:spMkLst>
            <pc:docMk/>
            <pc:sldMk cId="4158500998" sldId="275"/>
            <ac:spMk id="3" creationId="{D2A0B885-9D95-9211-6A0A-D68E186396A9}"/>
          </ac:spMkLst>
        </pc:spChg>
      </pc:sldChg>
      <pc:sldChg chg="modSp add del mod">
        <pc:chgData name="Sean Wilson" userId="4ecea0d2-2725-4ba2-84ab-212ecfccb735" providerId="ADAL" clId="{359D993A-6B3E-429A-9ED9-561EE71F635E}" dt="2023-12-04T14:46:53.705" v="356" actId="2696"/>
        <pc:sldMkLst>
          <pc:docMk/>
          <pc:sldMk cId="2524966694" sldId="277"/>
        </pc:sldMkLst>
        <pc:spChg chg="mod">
          <ac:chgData name="Sean Wilson" userId="4ecea0d2-2725-4ba2-84ab-212ecfccb735" providerId="ADAL" clId="{359D993A-6B3E-429A-9ED9-561EE71F635E}" dt="2023-12-04T14:46:43.129" v="355" actId="20577"/>
          <ac:spMkLst>
            <pc:docMk/>
            <pc:sldMk cId="2524966694" sldId="277"/>
            <ac:spMk id="2" creationId="{5370D6BE-A375-0DF9-0CBD-44996C1628DE}"/>
          </ac:spMkLst>
        </pc:spChg>
      </pc:sldChg>
      <pc:sldChg chg="modSp new mod">
        <pc:chgData name="Sean Wilson" userId="4ecea0d2-2725-4ba2-84ab-212ecfccb735" providerId="ADAL" clId="{359D993A-6B3E-429A-9ED9-561EE71F635E}" dt="2023-12-05T14:04:05.424" v="1479" actId="20577"/>
        <pc:sldMkLst>
          <pc:docMk/>
          <pc:sldMk cId="4092299691" sldId="277"/>
        </pc:sldMkLst>
        <pc:spChg chg="mod">
          <ac:chgData name="Sean Wilson" userId="4ecea0d2-2725-4ba2-84ab-212ecfccb735" providerId="ADAL" clId="{359D993A-6B3E-429A-9ED9-561EE71F635E}" dt="2023-12-04T14:47:32.508" v="391" actId="20577"/>
          <ac:spMkLst>
            <pc:docMk/>
            <pc:sldMk cId="4092299691" sldId="277"/>
            <ac:spMk id="2" creationId="{839F3660-CE3D-19AA-7A03-B0B54FB1AC11}"/>
          </ac:spMkLst>
        </pc:spChg>
        <pc:spChg chg="mod">
          <ac:chgData name="Sean Wilson" userId="4ecea0d2-2725-4ba2-84ab-212ecfccb735" providerId="ADAL" clId="{359D993A-6B3E-429A-9ED9-561EE71F635E}" dt="2023-12-05T14:04:05.424" v="1479" actId="20577"/>
          <ac:spMkLst>
            <pc:docMk/>
            <pc:sldMk cId="4092299691" sldId="277"/>
            <ac:spMk id="3" creationId="{AE0A1E7E-C2B8-A500-686A-DB8B18D76EE3}"/>
          </ac:spMkLst>
        </pc:spChg>
      </pc:sldChg>
      <pc:sldChg chg="modSp new mod">
        <pc:chgData name="Sean Wilson" userId="4ecea0d2-2725-4ba2-84ab-212ecfccb735" providerId="ADAL" clId="{359D993A-6B3E-429A-9ED9-561EE71F635E}" dt="2023-12-04T14:58:47.978" v="1466" actId="20577"/>
        <pc:sldMkLst>
          <pc:docMk/>
          <pc:sldMk cId="4097318969" sldId="278"/>
        </pc:sldMkLst>
        <pc:spChg chg="mod">
          <ac:chgData name="Sean Wilson" userId="4ecea0d2-2725-4ba2-84ab-212ecfccb735" providerId="ADAL" clId="{359D993A-6B3E-429A-9ED9-561EE71F635E}" dt="2023-12-04T14:55:48.720" v="975" actId="20577"/>
          <ac:spMkLst>
            <pc:docMk/>
            <pc:sldMk cId="4097318969" sldId="278"/>
            <ac:spMk id="2" creationId="{9767D7BB-9A6B-61FC-3A82-B87333FAC50D}"/>
          </ac:spMkLst>
        </pc:spChg>
        <pc:spChg chg="mod">
          <ac:chgData name="Sean Wilson" userId="4ecea0d2-2725-4ba2-84ab-212ecfccb735" providerId="ADAL" clId="{359D993A-6B3E-429A-9ED9-561EE71F635E}" dt="2023-12-04T14:58:47.978" v="1466" actId="20577"/>
          <ac:spMkLst>
            <pc:docMk/>
            <pc:sldMk cId="4097318969" sldId="278"/>
            <ac:spMk id="3" creationId="{177837C0-B1BA-2720-36B1-32E542CA599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08F47C-6DF9-4649-A8CC-CD587BFA652B}" type="datetimeFigureOut">
              <a:rPr lang="en-US" smtClean="0"/>
              <a:t>12/5/2023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1C0B3E-6B2E-4131-BE0F-CE42DFD3E827}" type="slidenum">
              <a:rPr lang="en-US" smtClean="0"/>
              <a:t>‹#›</a:t>
            </a:fld>
            <a:endParaRPr lang="en-US"/>
          </a:p>
        </p:txBody>
      </p:sp>
    </p:spTree>
    <p:extLst>
      <p:ext uri="{BB962C8B-B14F-4D97-AF65-F5344CB8AC3E}">
        <p14:creationId xmlns:p14="http://schemas.microsoft.com/office/powerpoint/2010/main" val="1468517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1C0B3E-6B2E-4131-BE0F-CE42DFD3E827}" type="slidenum">
              <a:rPr lang="en-US" smtClean="0"/>
              <a:t>1</a:t>
            </a:fld>
            <a:endParaRPr lang="en-US"/>
          </a:p>
        </p:txBody>
      </p:sp>
    </p:spTree>
    <p:extLst>
      <p:ext uri="{BB962C8B-B14F-4D97-AF65-F5344CB8AC3E}">
        <p14:creationId xmlns:p14="http://schemas.microsoft.com/office/powerpoint/2010/main" val="2971690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will refer back to this often.  It is easy</a:t>
            </a:r>
            <a:r>
              <a:rPr lang="en-US" baseline="0" dirty="0"/>
              <a:t> to talk about all the hard and difficult things and lose site of the normal things.  So this is to remind you what is normal.</a:t>
            </a:r>
            <a:endParaRPr lang="en-US" dirty="0"/>
          </a:p>
        </p:txBody>
      </p:sp>
      <p:sp>
        <p:nvSpPr>
          <p:cNvPr id="4" name="Slide Number Placeholder 3"/>
          <p:cNvSpPr>
            <a:spLocks noGrp="1"/>
          </p:cNvSpPr>
          <p:nvPr>
            <p:ph type="sldNum" sz="quarter" idx="5"/>
          </p:nvPr>
        </p:nvSpPr>
        <p:spPr/>
        <p:txBody>
          <a:bodyPr/>
          <a:lstStyle/>
          <a:p>
            <a:fld id="{1E1C0B3E-6B2E-4131-BE0F-CE42DFD3E827}" type="slidenum">
              <a:rPr lang="en-US" smtClean="0"/>
              <a:t>2</a:t>
            </a:fld>
            <a:endParaRPr lang="en-US"/>
          </a:p>
        </p:txBody>
      </p:sp>
    </p:spTree>
    <p:extLst>
      <p:ext uri="{BB962C8B-B14F-4D97-AF65-F5344CB8AC3E}">
        <p14:creationId xmlns:p14="http://schemas.microsoft.com/office/powerpoint/2010/main" val="37640654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originally</a:t>
            </a:r>
            <a:r>
              <a:rPr lang="en-US" baseline="0" dirty="0"/>
              <a:t> wanted to get more information about the specific peerages but most people didn’t respond in that way.  The broad concepts apply to any peerage.  Your particular peerage will likely address those concepts differently.</a:t>
            </a:r>
            <a:endParaRPr lang="en-US" dirty="0"/>
          </a:p>
        </p:txBody>
      </p:sp>
      <p:sp>
        <p:nvSpPr>
          <p:cNvPr id="4" name="Slide Number Placeholder 3"/>
          <p:cNvSpPr>
            <a:spLocks noGrp="1"/>
          </p:cNvSpPr>
          <p:nvPr>
            <p:ph type="sldNum" sz="quarter" idx="5"/>
          </p:nvPr>
        </p:nvSpPr>
        <p:spPr/>
        <p:txBody>
          <a:bodyPr/>
          <a:lstStyle/>
          <a:p>
            <a:fld id="{1E1C0B3E-6B2E-4131-BE0F-CE42DFD3E827}" type="slidenum">
              <a:rPr lang="en-US" smtClean="0"/>
              <a:t>3</a:t>
            </a:fld>
            <a:endParaRPr lang="en-US"/>
          </a:p>
        </p:txBody>
      </p:sp>
    </p:spTree>
    <p:extLst>
      <p:ext uri="{BB962C8B-B14F-4D97-AF65-F5344CB8AC3E}">
        <p14:creationId xmlns:p14="http://schemas.microsoft.com/office/powerpoint/2010/main" val="689348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first questions</a:t>
            </a:r>
            <a:r>
              <a:rPr lang="en-US" baseline="0" dirty="0"/>
              <a:t> I asked as a peer, was “how do I Peer?”  I didn’t get good answers.  </a:t>
            </a:r>
            <a:endParaRPr lang="en-US" dirty="0"/>
          </a:p>
        </p:txBody>
      </p:sp>
      <p:sp>
        <p:nvSpPr>
          <p:cNvPr id="4" name="Slide Number Placeholder 3"/>
          <p:cNvSpPr>
            <a:spLocks noGrp="1"/>
          </p:cNvSpPr>
          <p:nvPr>
            <p:ph type="sldNum" sz="quarter" idx="5"/>
          </p:nvPr>
        </p:nvSpPr>
        <p:spPr/>
        <p:txBody>
          <a:bodyPr/>
          <a:lstStyle/>
          <a:p>
            <a:fld id="{1E1C0B3E-6B2E-4131-BE0F-CE42DFD3E827}" type="slidenum">
              <a:rPr lang="en-US" smtClean="0"/>
              <a:t>15</a:t>
            </a:fld>
            <a:endParaRPr lang="en-US"/>
          </a:p>
        </p:txBody>
      </p:sp>
    </p:spTree>
    <p:extLst>
      <p:ext uri="{BB962C8B-B14F-4D97-AF65-F5344CB8AC3E}">
        <p14:creationId xmlns:p14="http://schemas.microsoft.com/office/powerpoint/2010/main" val="493903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most central theme in the responses</a:t>
            </a:r>
            <a:r>
              <a:rPr lang="en-US" baseline="0" dirty="0"/>
              <a:t> I got distilled down to communication.</a:t>
            </a:r>
            <a:endParaRPr lang="en-US" dirty="0"/>
          </a:p>
        </p:txBody>
      </p:sp>
      <p:sp>
        <p:nvSpPr>
          <p:cNvPr id="4" name="Slide Number Placeholder 3"/>
          <p:cNvSpPr>
            <a:spLocks noGrp="1"/>
          </p:cNvSpPr>
          <p:nvPr>
            <p:ph type="sldNum" sz="quarter" idx="5"/>
          </p:nvPr>
        </p:nvSpPr>
        <p:spPr/>
        <p:txBody>
          <a:bodyPr/>
          <a:lstStyle/>
          <a:p>
            <a:fld id="{1E1C0B3E-6B2E-4131-BE0F-CE42DFD3E827}" type="slidenum">
              <a:rPr lang="en-US" smtClean="0"/>
              <a:t>18</a:t>
            </a:fld>
            <a:endParaRPr lang="en-US"/>
          </a:p>
        </p:txBody>
      </p:sp>
    </p:spTree>
    <p:extLst>
      <p:ext uri="{BB962C8B-B14F-4D97-AF65-F5344CB8AC3E}">
        <p14:creationId xmlns:p14="http://schemas.microsoft.com/office/powerpoint/2010/main" val="40086515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12FF9169-87A7-4F75-B8DC-39F4B5742C0A}" type="datetimeFigureOut">
              <a:rPr lang="en-US" smtClean="0"/>
              <a:t>12/5/2023</a:t>
            </a:fld>
            <a:endParaRPr lang="en-US"/>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073BBBE-65E3-48CE-BB91-7DCB88A54D15}" type="slidenum">
              <a:rPr lang="en-US" smtClean="0"/>
              <a:t>‹#›</a:t>
            </a:fld>
            <a:endParaRPr lang="en-US"/>
          </a:p>
        </p:txBody>
      </p:sp>
    </p:spTree>
    <p:extLst>
      <p:ext uri="{BB962C8B-B14F-4D97-AF65-F5344CB8AC3E}">
        <p14:creationId xmlns:p14="http://schemas.microsoft.com/office/powerpoint/2010/main" val="412390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FF9169-87A7-4F75-B8DC-39F4B5742C0A}"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073BBBE-65E3-48CE-BB91-7DCB88A54D15}" type="slidenum">
              <a:rPr lang="en-US" smtClean="0"/>
              <a:t>‹#›</a:t>
            </a:fld>
            <a:endParaRPr lang="en-US"/>
          </a:p>
        </p:txBody>
      </p:sp>
    </p:spTree>
    <p:extLst>
      <p:ext uri="{BB962C8B-B14F-4D97-AF65-F5344CB8AC3E}">
        <p14:creationId xmlns:p14="http://schemas.microsoft.com/office/powerpoint/2010/main" val="3218256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2FF9169-87A7-4F75-B8DC-39F4B5742C0A}"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073BBBE-65E3-48CE-BB91-7DCB88A54D15}" type="slidenum">
              <a:rPr lang="en-US" smtClean="0"/>
              <a:t>‹#›</a:t>
            </a:fld>
            <a:endParaRPr lang="en-US"/>
          </a:p>
        </p:txBody>
      </p:sp>
    </p:spTree>
    <p:extLst>
      <p:ext uri="{BB962C8B-B14F-4D97-AF65-F5344CB8AC3E}">
        <p14:creationId xmlns:p14="http://schemas.microsoft.com/office/powerpoint/2010/main" val="37669249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2FF9169-87A7-4F75-B8DC-39F4B5742C0A}"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073BBBE-65E3-48CE-BB91-7DCB88A54D15}" type="slidenum">
              <a:rPr lang="en-US" smtClean="0"/>
              <a:t>‹#›</a:t>
            </a:fld>
            <a:endParaRPr lang="en-US"/>
          </a:p>
        </p:txBody>
      </p:sp>
    </p:spTree>
    <p:extLst>
      <p:ext uri="{BB962C8B-B14F-4D97-AF65-F5344CB8AC3E}">
        <p14:creationId xmlns:p14="http://schemas.microsoft.com/office/powerpoint/2010/main" val="6241346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FF9169-87A7-4F75-B8DC-39F4B5742C0A}"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073BBBE-65E3-48CE-BB91-7DCB88A54D15}" type="slidenum">
              <a:rPr lang="en-US" smtClean="0"/>
              <a:t>‹#›</a:t>
            </a:fld>
            <a:endParaRPr lang="en-US"/>
          </a:p>
        </p:txBody>
      </p:sp>
    </p:spTree>
    <p:extLst>
      <p:ext uri="{BB962C8B-B14F-4D97-AF65-F5344CB8AC3E}">
        <p14:creationId xmlns:p14="http://schemas.microsoft.com/office/powerpoint/2010/main" val="30343147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2FF9169-87A7-4F75-B8DC-39F4B5742C0A}" type="datetimeFigureOut">
              <a:rPr lang="en-US" smtClean="0"/>
              <a:t>12/5/2023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73BBBE-65E3-48CE-BB91-7DCB88A54D15}" type="slidenum">
              <a:rPr lang="en-US" smtClean="0"/>
              <a:t>‹#›</a:t>
            </a:fld>
            <a:endParaRPr lang="en-US"/>
          </a:p>
        </p:txBody>
      </p:sp>
    </p:spTree>
    <p:extLst>
      <p:ext uri="{BB962C8B-B14F-4D97-AF65-F5344CB8AC3E}">
        <p14:creationId xmlns:p14="http://schemas.microsoft.com/office/powerpoint/2010/main" val="41404008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2FF9169-87A7-4F75-B8DC-39F4B5742C0A}" type="datetimeFigureOut">
              <a:rPr lang="en-US" smtClean="0"/>
              <a:t>12/5/2023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73BBBE-65E3-48CE-BB91-7DCB88A54D15}" type="slidenum">
              <a:rPr lang="en-US" smtClean="0"/>
              <a:t>‹#›</a:t>
            </a:fld>
            <a:endParaRPr lang="en-US"/>
          </a:p>
        </p:txBody>
      </p:sp>
    </p:spTree>
    <p:extLst>
      <p:ext uri="{BB962C8B-B14F-4D97-AF65-F5344CB8AC3E}">
        <p14:creationId xmlns:p14="http://schemas.microsoft.com/office/powerpoint/2010/main" val="17911858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FF9169-87A7-4F75-B8DC-39F4B5742C0A}"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73BBBE-65E3-48CE-BB91-7DCB88A54D15}" type="slidenum">
              <a:rPr lang="en-US" smtClean="0"/>
              <a:t>‹#›</a:t>
            </a:fld>
            <a:endParaRPr lang="en-US"/>
          </a:p>
        </p:txBody>
      </p:sp>
    </p:spTree>
    <p:extLst>
      <p:ext uri="{BB962C8B-B14F-4D97-AF65-F5344CB8AC3E}">
        <p14:creationId xmlns:p14="http://schemas.microsoft.com/office/powerpoint/2010/main" val="39266592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FF9169-87A7-4F75-B8DC-39F4B5742C0A}"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073BBBE-65E3-48CE-BB91-7DCB88A54D15}" type="slidenum">
              <a:rPr lang="en-US" smtClean="0"/>
              <a:t>‹#›</a:t>
            </a:fld>
            <a:endParaRPr lang="en-US"/>
          </a:p>
        </p:txBody>
      </p:sp>
    </p:spTree>
    <p:extLst>
      <p:ext uri="{BB962C8B-B14F-4D97-AF65-F5344CB8AC3E}">
        <p14:creationId xmlns:p14="http://schemas.microsoft.com/office/powerpoint/2010/main" val="2268456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FF9169-87A7-4F75-B8DC-39F4B5742C0A}"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73BBBE-65E3-48CE-BB91-7DCB88A54D15}" type="slidenum">
              <a:rPr lang="en-US" smtClean="0"/>
              <a:t>‹#›</a:t>
            </a:fld>
            <a:endParaRPr lang="en-US"/>
          </a:p>
        </p:txBody>
      </p:sp>
    </p:spTree>
    <p:extLst>
      <p:ext uri="{BB962C8B-B14F-4D97-AF65-F5344CB8AC3E}">
        <p14:creationId xmlns:p14="http://schemas.microsoft.com/office/powerpoint/2010/main" val="1159019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FF9169-87A7-4F75-B8DC-39F4B5742C0A}"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073BBBE-65E3-48CE-BB91-7DCB88A54D15}" type="slidenum">
              <a:rPr lang="en-US" smtClean="0"/>
              <a:t>‹#›</a:t>
            </a:fld>
            <a:endParaRPr lang="en-US"/>
          </a:p>
        </p:txBody>
      </p:sp>
    </p:spTree>
    <p:extLst>
      <p:ext uri="{BB962C8B-B14F-4D97-AF65-F5344CB8AC3E}">
        <p14:creationId xmlns:p14="http://schemas.microsoft.com/office/powerpoint/2010/main" val="613174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2FF9169-87A7-4F75-B8DC-39F4B5742C0A}"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73BBBE-65E3-48CE-BB91-7DCB88A54D15}" type="slidenum">
              <a:rPr lang="en-US" smtClean="0"/>
              <a:t>‹#›</a:t>
            </a:fld>
            <a:endParaRPr lang="en-US"/>
          </a:p>
        </p:txBody>
      </p:sp>
    </p:spTree>
    <p:extLst>
      <p:ext uri="{BB962C8B-B14F-4D97-AF65-F5344CB8AC3E}">
        <p14:creationId xmlns:p14="http://schemas.microsoft.com/office/powerpoint/2010/main" val="329063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2FF9169-87A7-4F75-B8DC-39F4B5742C0A}" type="datetimeFigureOut">
              <a:rPr lang="en-US" smtClean="0"/>
              <a:t>12/5/2023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73BBBE-65E3-48CE-BB91-7DCB88A54D15}" type="slidenum">
              <a:rPr lang="en-US" smtClean="0"/>
              <a:t>‹#›</a:t>
            </a:fld>
            <a:endParaRPr lang="en-US"/>
          </a:p>
        </p:txBody>
      </p:sp>
    </p:spTree>
    <p:extLst>
      <p:ext uri="{BB962C8B-B14F-4D97-AF65-F5344CB8AC3E}">
        <p14:creationId xmlns:p14="http://schemas.microsoft.com/office/powerpoint/2010/main" val="1351346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2FF9169-87A7-4F75-B8DC-39F4B5742C0A}" type="datetimeFigureOut">
              <a:rPr lang="en-US" smtClean="0"/>
              <a:t>12/5/2023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73BBBE-65E3-48CE-BB91-7DCB88A54D15}" type="slidenum">
              <a:rPr lang="en-US" smtClean="0"/>
              <a:t>‹#›</a:t>
            </a:fld>
            <a:endParaRPr lang="en-US"/>
          </a:p>
        </p:txBody>
      </p:sp>
    </p:spTree>
    <p:extLst>
      <p:ext uri="{BB962C8B-B14F-4D97-AF65-F5344CB8AC3E}">
        <p14:creationId xmlns:p14="http://schemas.microsoft.com/office/powerpoint/2010/main" val="1846654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FF9169-87A7-4F75-B8DC-39F4B5742C0A}" type="datetimeFigureOut">
              <a:rPr lang="en-US" smtClean="0"/>
              <a:t>12/5/2023</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073BBBE-65E3-48CE-BB91-7DCB88A54D15}" type="slidenum">
              <a:rPr lang="en-US" smtClean="0"/>
              <a:t>‹#›</a:t>
            </a:fld>
            <a:endParaRPr lang="en-US"/>
          </a:p>
        </p:txBody>
      </p:sp>
    </p:spTree>
    <p:extLst>
      <p:ext uri="{BB962C8B-B14F-4D97-AF65-F5344CB8AC3E}">
        <p14:creationId xmlns:p14="http://schemas.microsoft.com/office/powerpoint/2010/main" val="4056219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FF9169-87A7-4F75-B8DC-39F4B5742C0A}"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073BBBE-65E3-48CE-BB91-7DCB88A54D15}" type="slidenum">
              <a:rPr lang="en-US" smtClean="0"/>
              <a:t>‹#›</a:t>
            </a:fld>
            <a:endParaRPr lang="en-US"/>
          </a:p>
        </p:txBody>
      </p:sp>
    </p:spTree>
    <p:extLst>
      <p:ext uri="{BB962C8B-B14F-4D97-AF65-F5344CB8AC3E}">
        <p14:creationId xmlns:p14="http://schemas.microsoft.com/office/powerpoint/2010/main" val="3263785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FF9169-87A7-4F75-B8DC-39F4B5742C0A}"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073BBBE-65E3-48CE-BB91-7DCB88A54D15}" type="slidenum">
              <a:rPr lang="en-US" smtClean="0"/>
              <a:t>‹#›</a:t>
            </a:fld>
            <a:endParaRPr lang="en-US"/>
          </a:p>
        </p:txBody>
      </p:sp>
    </p:spTree>
    <p:extLst>
      <p:ext uri="{BB962C8B-B14F-4D97-AF65-F5344CB8AC3E}">
        <p14:creationId xmlns:p14="http://schemas.microsoft.com/office/powerpoint/2010/main" val="4071091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12FF9169-87A7-4F75-B8DC-39F4B5742C0A}" type="datetimeFigureOut">
              <a:rPr lang="en-US" smtClean="0"/>
              <a:t>12/5/2023</a:t>
            </a:fld>
            <a:endParaRPr lang="en-US"/>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D073BBBE-65E3-48CE-BB91-7DCB88A54D15}" type="slidenum">
              <a:rPr lang="en-US" smtClean="0"/>
              <a:t>‹#›</a:t>
            </a:fld>
            <a:endParaRPr lang="en-US"/>
          </a:p>
        </p:txBody>
      </p:sp>
    </p:spTree>
    <p:extLst>
      <p:ext uri="{BB962C8B-B14F-4D97-AF65-F5344CB8AC3E}">
        <p14:creationId xmlns:p14="http://schemas.microsoft.com/office/powerpoint/2010/main" val="390830323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59E8A-790A-A628-9714-33FE63592F07}"/>
              </a:ext>
            </a:extLst>
          </p:cNvPr>
          <p:cNvSpPr>
            <a:spLocks noGrp="1"/>
          </p:cNvSpPr>
          <p:nvPr>
            <p:ph type="ctrTitle"/>
          </p:nvPr>
        </p:nvSpPr>
        <p:spPr/>
        <p:txBody>
          <a:bodyPr/>
          <a:lstStyle/>
          <a:p>
            <a:r>
              <a:rPr lang="en-US" dirty="0"/>
              <a:t>*Poof* You are a Peer – Now What?</a:t>
            </a:r>
          </a:p>
        </p:txBody>
      </p:sp>
      <p:sp>
        <p:nvSpPr>
          <p:cNvPr id="3" name="Subtitle 2">
            <a:extLst>
              <a:ext uri="{FF2B5EF4-FFF2-40B4-BE49-F238E27FC236}">
                <a16:creationId xmlns:a16="http://schemas.microsoft.com/office/drawing/2014/main" id="{CB3346E0-EAA7-76CC-30ED-0B512A85C0F5}"/>
              </a:ext>
            </a:extLst>
          </p:cNvPr>
          <p:cNvSpPr>
            <a:spLocks noGrp="1"/>
          </p:cNvSpPr>
          <p:nvPr>
            <p:ph type="subTitle" idx="1"/>
          </p:nvPr>
        </p:nvSpPr>
        <p:spPr/>
        <p:txBody>
          <a:bodyPr/>
          <a:lstStyle/>
          <a:p>
            <a:endParaRPr lang="en-US"/>
          </a:p>
        </p:txBody>
      </p:sp>
      <p:pic>
        <p:nvPicPr>
          <p:cNvPr id="5" name="Graphic 4" descr="Magic Wand Auto with solid fill">
            <a:extLst>
              <a:ext uri="{FF2B5EF4-FFF2-40B4-BE49-F238E27FC236}">
                <a16:creationId xmlns:a16="http://schemas.microsoft.com/office/drawing/2014/main" id="{8BBD944D-5E1A-08A7-B3CF-0E7BA628D7E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2227954" y="198346"/>
            <a:ext cx="3339830" cy="3339830"/>
          </a:xfrm>
          <a:prstGeom prst="rect">
            <a:avLst/>
          </a:prstGeom>
        </p:spPr>
      </p:pic>
    </p:spTree>
    <p:extLst>
      <p:ext uri="{BB962C8B-B14F-4D97-AF65-F5344CB8AC3E}">
        <p14:creationId xmlns:p14="http://schemas.microsoft.com/office/powerpoint/2010/main" val="2149473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0D6BE-A375-0DF9-0CBD-44996C1628DE}"/>
              </a:ext>
            </a:extLst>
          </p:cNvPr>
          <p:cNvSpPr>
            <a:spLocks noGrp="1"/>
          </p:cNvSpPr>
          <p:nvPr>
            <p:ph type="title"/>
          </p:nvPr>
        </p:nvSpPr>
        <p:spPr/>
        <p:txBody>
          <a:bodyPr/>
          <a:lstStyle/>
          <a:p>
            <a:r>
              <a:rPr lang="en-US" dirty="0"/>
              <a:t>The Dark Side</a:t>
            </a:r>
          </a:p>
        </p:txBody>
      </p:sp>
      <p:sp>
        <p:nvSpPr>
          <p:cNvPr id="3" name="Content Placeholder 2">
            <a:extLst>
              <a:ext uri="{FF2B5EF4-FFF2-40B4-BE49-F238E27FC236}">
                <a16:creationId xmlns:a16="http://schemas.microsoft.com/office/drawing/2014/main" id="{D2A0B885-9D95-9211-6A0A-D68E186396A9}"/>
              </a:ext>
            </a:extLst>
          </p:cNvPr>
          <p:cNvSpPr>
            <a:spLocks noGrp="1"/>
          </p:cNvSpPr>
          <p:nvPr>
            <p:ph idx="1"/>
          </p:nvPr>
        </p:nvSpPr>
        <p:spPr/>
        <p:txBody>
          <a:bodyPr>
            <a:normAutofit/>
          </a:bodyPr>
          <a:lstStyle/>
          <a:p>
            <a:r>
              <a:rPr lang="en-US" sz="2000" dirty="0">
                <a:solidFill>
                  <a:schemeClr val="tx1"/>
                </a:solidFill>
              </a:rPr>
              <a:t>The Observer might be the burn-out.  Their batteries are low and they might be close to quitting altogether.  They might be a curmudgeon as well.  Nothing is good enough.</a:t>
            </a:r>
          </a:p>
          <a:p>
            <a:endParaRPr lang="en-US" sz="2000" dirty="0">
              <a:solidFill>
                <a:schemeClr val="tx1"/>
              </a:solidFill>
            </a:endParaRPr>
          </a:p>
          <a:p>
            <a:r>
              <a:rPr lang="en-US" sz="2000" dirty="0">
                <a:solidFill>
                  <a:schemeClr val="tx1"/>
                </a:solidFill>
              </a:rPr>
              <a:t>The Advocate might be a person who </a:t>
            </a:r>
            <a:r>
              <a:rPr lang="en-US" sz="2000" b="1" dirty="0">
                <a:solidFill>
                  <a:schemeClr val="tx1"/>
                </a:solidFill>
              </a:rPr>
              <a:t>only</a:t>
            </a:r>
            <a:r>
              <a:rPr lang="en-US" sz="2000" dirty="0">
                <a:solidFill>
                  <a:schemeClr val="tx1"/>
                </a:solidFill>
              </a:rPr>
              <a:t> sees the good in their candidates of interest.  All others are subpar.  They also might be a cheerleader.  Everyone is good enough, regardless of their skills, qualities, etc.</a:t>
            </a:r>
          </a:p>
        </p:txBody>
      </p:sp>
    </p:spTree>
    <p:extLst>
      <p:ext uri="{BB962C8B-B14F-4D97-AF65-F5344CB8AC3E}">
        <p14:creationId xmlns:p14="http://schemas.microsoft.com/office/powerpoint/2010/main" val="4158500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0D6BE-A375-0DF9-0CBD-44996C1628DE}"/>
              </a:ext>
            </a:extLst>
          </p:cNvPr>
          <p:cNvSpPr>
            <a:spLocks noGrp="1"/>
          </p:cNvSpPr>
          <p:nvPr>
            <p:ph type="title"/>
          </p:nvPr>
        </p:nvSpPr>
        <p:spPr/>
        <p:txBody>
          <a:bodyPr/>
          <a:lstStyle/>
          <a:p>
            <a:r>
              <a:rPr lang="en-US" dirty="0"/>
              <a:t>The Dark Side</a:t>
            </a:r>
          </a:p>
        </p:txBody>
      </p:sp>
      <p:sp>
        <p:nvSpPr>
          <p:cNvPr id="3" name="Content Placeholder 2">
            <a:extLst>
              <a:ext uri="{FF2B5EF4-FFF2-40B4-BE49-F238E27FC236}">
                <a16:creationId xmlns:a16="http://schemas.microsoft.com/office/drawing/2014/main" id="{D2A0B885-9D95-9211-6A0A-D68E186396A9}"/>
              </a:ext>
            </a:extLst>
          </p:cNvPr>
          <p:cNvSpPr>
            <a:spLocks noGrp="1"/>
          </p:cNvSpPr>
          <p:nvPr>
            <p:ph idx="1"/>
          </p:nvPr>
        </p:nvSpPr>
        <p:spPr/>
        <p:txBody>
          <a:bodyPr>
            <a:normAutofit/>
          </a:bodyPr>
          <a:lstStyle/>
          <a:p>
            <a:r>
              <a:rPr lang="en-US" sz="2000" dirty="0">
                <a:solidFill>
                  <a:schemeClr val="tx1"/>
                </a:solidFill>
              </a:rPr>
              <a:t>The Reformer might be the iconoclast.  They want to tear it all down.  They might be a firebrand.  They have a singular vision for change and it is coming, come hell or high water.</a:t>
            </a:r>
          </a:p>
          <a:p>
            <a:endParaRPr lang="en-US" sz="2000" dirty="0">
              <a:solidFill>
                <a:schemeClr val="tx1"/>
              </a:solidFill>
            </a:endParaRPr>
          </a:p>
          <a:p>
            <a:r>
              <a:rPr lang="en-US" sz="2000" dirty="0">
                <a:solidFill>
                  <a:schemeClr val="tx1"/>
                </a:solidFill>
              </a:rPr>
              <a:t>The Embracer might be overcompensating.  They don’t feel worthy and they are trying to prove it to themselves.  They might be a zealot and they are going to show everyone else how it is done.</a:t>
            </a:r>
          </a:p>
        </p:txBody>
      </p:sp>
    </p:spTree>
    <p:extLst>
      <p:ext uri="{BB962C8B-B14F-4D97-AF65-F5344CB8AC3E}">
        <p14:creationId xmlns:p14="http://schemas.microsoft.com/office/powerpoint/2010/main" val="3768144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0D6BE-A375-0DF9-0CBD-44996C1628DE}"/>
              </a:ext>
            </a:extLst>
          </p:cNvPr>
          <p:cNvSpPr>
            <a:spLocks noGrp="1"/>
          </p:cNvSpPr>
          <p:nvPr>
            <p:ph type="title"/>
          </p:nvPr>
        </p:nvSpPr>
        <p:spPr/>
        <p:txBody>
          <a:bodyPr/>
          <a:lstStyle/>
          <a:p>
            <a:r>
              <a:rPr lang="en-US" dirty="0"/>
              <a:t>What is Peerage to you?	</a:t>
            </a:r>
          </a:p>
        </p:txBody>
      </p:sp>
      <p:sp>
        <p:nvSpPr>
          <p:cNvPr id="3" name="Content Placeholder 2">
            <a:extLst>
              <a:ext uri="{FF2B5EF4-FFF2-40B4-BE49-F238E27FC236}">
                <a16:creationId xmlns:a16="http://schemas.microsoft.com/office/drawing/2014/main" id="{D2A0B885-9D95-9211-6A0A-D68E186396A9}"/>
              </a:ext>
            </a:extLst>
          </p:cNvPr>
          <p:cNvSpPr>
            <a:spLocks noGrp="1"/>
          </p:cNvSpPr>
          <p:nvPr>
            <p:ph idx="1"/>
          </p:nvPr>
        </p:nvSpPr>
        <p:spPr/>
        <p:txBody>
          <a:bodyPr/>
          <a:lstStyle/>
          <a:p>
            <a:r>
              <a:rPr lang="en-US" dirty="0">
                <a:solidFill>
                  <a:schemeClr val="tx1"/>
                </a:solidFill>
              </a:rPr>
              <a:t>A job</a:t>
            </a:r>
          </a:p>
          <a:p>
            <a:r>
              <a:rPr lang="en-US" dirty="0">
                <a:solidFill>
                  <a:schemeClr val="tx1"/>
                </a:solidFill>
              </a:rPr>
              <a:t>A journey</a:t>
            </a:r>
          </a:p>
          <a:p>
            <a:r>
              <a:rPr lang="en-US" dirty="0">
                <a:solidFill>
                  <a:schemeClr val="tx1"/>
                </a:solidFill>
              </a:rPr>
              <a:t>A state of mind</a:t>
            </a:r>
          </a:p>
          <a:p>
            <a:r>
              <a:rPr lang="en-US" dirty="0">
                <a:solidFill>
                  <a:schemeClr val="tx1"/>
                </a:solidFill>
              </a:rPr>
              <a:t>A transformation</a:t>
            </a:r>
          </a:p>
          <a:p>
            <a:r>
              <a:rPr lang="en-US" dirty="0">
                <a:solidFill>
                  <a:schemeClr val="tx1"/>
                </a:solidFill>
              </a:rPr>
              <a:t>Regardless of how you approach it, it is a responsibility.</a:t>
            </a:r>
          </a:p>
          <a:p>
            <a:pPr marL="0" indent="0">
              <a:buNone/>
            </a:pPr>
            <a:endParaRPr lang="en-US" dirty="0">
              <a:solidFill>
                <a:schemeClr val="tx1"/>
              </a:solidFill>
            </a:endParaRPr>
          </a:p>
        </p:txBody>
      </p:sp>
    </p:spTree>
    <p:extLst>
      <p:ext uri="{BB962C8B-B14F-4D97-AF65-F5344CB8AC3E}">
        <p14:creationId xmlns:p14="http://schemas.microsoft.com/office/powerpoint/2010/main" val="2645020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6CE80-2966-C0FC-35DA-7D42786820C3}"/>
              </a:ext>
            </a:extLst>
          </p:cNvPr>
          <p:cNvSpPr>
            <a:spLocks noGrp="1"/>
          </p:cNvSpPr>
          <p:nvPr>
            <p:ph type="title"/>
          </p:nvPr>
        </p:nvSpPr>
        <p:spPr/>
        <p:txBody>
          <a:bodyPr/>
          <a:lstStyle/>
          <a:p>
            <a:r>
              <a:rPr lang="en-US" dirty="0"/>
              <a:t>Peerage is a responsibility</a:t>
            </a:r>
          </a:p>
        </p:txBody>
      </p:sp>
      <p:sp>
        <p:nvSpPr>
          <p:cNvPr id="3" name="Content Placeholder 2">
            <a:extLst>
              <a:ext uri="{FF2B5EF4-FFF2-40B4-BE49-F238E27FC236}">
                <a16:creationId xmlns:a16="http://schemas.microsoft.com/office/drawing/2014/main" id="{0CA9F3F5-5C45-B012-274F-D1B6037A1B69}"/>
              </a:ext>
            </a:extLst>
          </p:cNvPr>
          <p:cNvSpPr>
            <a:spLocks noGrp="1"/>
          </p:cNvSpPr>
          <p:nvPr>
            <p:ph idx="1"/>
          </p:nvPr>
        </p:nvSpPr>
        <p:spPr/>
        <p:txBody>
          <a:bodyPr/>
          <a:lstStyle/>
          <a:p>
            <a:r>
              <a:rPr lang="en-US" dirty="0">
                <a:solidFill>
                  <a:schemeClr val="tx1"/>
                </a:solidFill>
              </a:rPr>
              <a:t>You represent more than yourself.</a:t>
            </a:r>
          </a:p>
          <a:p>
            <a:r>
              <a:rPr lang="en-US" dirty="0">
                <a:solidFill>
                  <a:schemeClr val="tx1"/>
                </a:solidFill>
              </a:rPr>
              <a:t>You represent the Crown</a:t>
            </a:r>
          </a:p>
          <a:p>
            <a:r>
              <a:rPr lang="en-US" dirty="0">
                <a:solidFill>
                  <a:schemeClr val="tx1"/>
                </a:solidFill>
              </a:rPr>
              <a:t>You represent your Order</a:t>
            </a:r>
          </a:p>
          <a:p>
            <a:r>
              <a:rPr lang="en-US" dirty="0">
                <a:solidFill>
                  <a:schemeClr val="tx1"/>
                </a:solidFill>
              </a:rPr>
              <a:t>You represent your Region</a:t>
            </a:r>
          </a:p>
          <a:p>
            <a:r>
              <a:rPr lang="en-US" dirty="0">
                <a:solidFill>
                  <a:schemeClr val="tx1"/>
                </a:solidFill>
              </a:rPr>
              <a:t>Your time may become not your own</a:t>
            </a:r>
          </a:p>
        </p:txBody>
      </p:sp>
    </p:spTree>
    <p:extLst>
      <p:ext uri="{BB962C8B-B14F-4D97-AF65-F5344CB8AC3E}">
        <p14:creationId xmlns:p14="http://schemas.microsoft.com/office/powerpoint/2010/main" val="2276050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261CF-3B44-3689-A4FA-DA1EAEFB0DD3}"/>
              </a:ext>
            </a:extLst>
          </p:cNvPr>
          <p:cNvSpPr>
            <a:spLocks noGrp="1"/>
          </p:cNvSpPr>
          <p:nvPr>
            <p:ph type="title"/>
          </p:nvPr>
        </p:nvSpPr>
        <p:spPr/>
        <p:txBody>
          <a:bodyPr/>
          <a:lstStyle/>
          <a:p>
            <a:r>
              <a:rPr lang="en-US" dirty="0"/>
              <a:t>Peerage is a change of status</a:t>
            </a:r>
          </a:p>
        </p:txBody>
      </p:sp>
      <p:sp>
        <p:nvSpPr>
          <p:cNvPr id="3" name="Content Placeholder 2">
            <a:extLst>
              <a:ext uri="{FF2B5EF4-FFF2-40B4-BE49-F238E27FC236}">
                <a16:creationId xmlns:a16="http://schemas.microsoft.com/office/drawing/2014/main" id="{562DC8B2-F2C2-DC90-B81F-F8B91C994A41}"/>
              </a:ext>
            </a:extLst>
          </p:cNvPr>
          <p:cNvSpPr>
            <a:spLocks noGrp="1"/>
          </p:cNvSpPr>
          <p:nvPr>
            <p:ph idx="1"/>
          </p:nvPr>
        </p:nvSpPr>
        <p:spPr/>
        <p:txBody>
          <a:bodyPr/>
          <a:lstStyle/>
          <a:p>
            <a:r>
              <a:rPr lang="en-US" dirty="0">
                <a:solidFill>
                  <a:schemeClr val="tx1"/>
                </a:solidFill>
              </a:rPr>
              <a:t>“Before I was a peer, I could say anything I wanted to, now I have to hold my tongue.”</a:t>
            </a:r>
          </a:p>
          <a:p>
            <a:r>
              <a:rPr lang="en-US" dirty="0">
                <a:solidFill>
                  <a:schemeClr val="tx1"/>
                </a:solidFill>
              </a:rPr>
              <a:t>“Before I was a peer, I wish I had known how many Peers respected my regalia more than my opinion.”</a:t>
            </a:r>
          </a:p>
          <a:p>
            <a:r>
              <a:rPr lang="en-US" dirty="0">
                <a:solidFill>
                  <a:schemeClr val="tx1"/>
                </a:solidFill>
              </a:rPr>
              <a:t>People treat me differently when they see my medallion.  </a:t>
            </a:r>
          </a:p>
          <a:p>
            <a:r>
              <a:rPr lang="en-US" dirty="0">
                <a:solidFill>
                  <a:schemeClr val="tx1"/>
                </a:solidFill>
              </a:rPr>
              <a:t>“Before I was a peer, I could have a day off”</a:t>
            </a:r>
          </a:p>
        </p:txBody>
      </p:sp>
    </p:spTree>
    <p:extLst>
      <p:ext uri="{BB962C8B-B14F-4D97-AF65-F5344CB8AC3E}">
        <p14:creationId xmlns:p14="http://schemas.microsoft.com/office/powerpoint/2010/main" val="157804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42B4-541D-EE9E-10D1-054260434019}"/>
              </a:ext>
            </a:extLst>
          </p:cNvPr>
          <p:cNvSpPr>
            <a:spLocks noGrp="1"/>
          </p:cNvSpPr>
          <p:nvPr>
            <p:ph type="title"/>
          </p:nvPr>
        </p:nvSpPr>
        <p:spPr/>
        <p:txBody>
          <a:bodyPr/>
          <a:lstStyle/>
          <a:p>
            <a:r>
              <a:rPr lang="en-US" dirty="0"/>
              <a:t>The Process doesn’t necessarily teach the skills</a:t>
            </a:r>
          </a:p>
        </p:txBody>
      </p:sp>
      <p:sp>
        <p:nvSpPr>
          <p:cNvPr id="3" name="Content Placeholder 2">
            <a:extLst>
              <a:ext uri="{FF2B5EF4-FFF2-40B4-BE49-F238E27FC236}">
                <a16:creationId xmlns:a16="http://schemas.microsoft.com/office/drawing/2014/main" id="{1A550C93-ECE9-A35D-276E-8AF27F6A045F}"/>
              </a:ext>
            </a:extLst>
          </p:cNvPr>
          <p:cNvSpPr>
            <a:spLocks noGrp="1"/>
          </p:cNvSpPr>
          <p:nvPr>
            <p:ph idx="1"/>
          </p:nvPr>
        </p:nvSpPr>
        <p:spPr/>
        <p:txBody>
          <a:bodyPr/>
          <a:lstStyle/>
          <a:p>
            <a:r>
              <a:rPr lang="en-US" dirty="0">
                <a:solidFill>
                  <a:schemeClr val="tx1"/>
                </a:solidFill>
              </a:rPr>
              <a:t>Being a dependent or just on the path to peerage doesn’t teach what you are supposed to do.</a:t>
            </a:r>
          </a:p>
          <a:p>
            <a:r>
              <a:rPr lang="en-US" dirty="0">
                <a:solidFill>
                  <a:schemeClr val="tx1"/>
                </a:solidFill>
              </a:rPr>
              <a:t>You often learn mastery/prowess.  </a:t>
            </a:r>
          </a:p>
          <a:p>
            <a:r>
              <a:rPr lang="en-US" dirty="0">
                <a:solidFill>
                  <a:schemeClr val="tx1"/>
                </a:solidFill>
              </a:rPr>
              <a:t>You might learn something about evaluation of a candidate based on how you were evaluated.</a:t>
            </a:r>
          </a:p>
          <a:p>
            <a:r>
              <a:rPr lang="en-US" dirty="0">
                <a:solidFill>
                  <a:schemeClr val="tx1"/>
                </a:solidFill>
              </a:rPr>
              <a:t>You fine tune your PLQs.</a:t>
            </a:r>
          </a:p>
          <a:p>
            <a:r>
              <a:rPr lang="en-US" dirty="0">
                <a:solidFill>
                  <a:schemeClr val="tx1"/>
                </a:solidFill>
              </a:rPr>
              <a:t>But conflict management, communication styles, “paperwork”, and teamwork are not necessarily taught.  </a:t>
            </a:r>
          </a:p>
          <a:p>
            <a:endParaRPr lang="en-US" dirty="0"/>
          </a:p>
        </p:txBody>
      </p:sp>
    </p:spTree>
    <p:extLst>
      <p:ext uri="{BB962C8B-B14F-4D97-AF65-F5344CB8AC3E}">
        <p14:creationId xmlns:p14="http://schemas.microsoft.com/office/powerpoint/2010/main" val="3515648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F3660-CE3D-19AA-7A03-B0B54FB1AC11}"/>
              </a:ext>
            </a:extLst>
          </p:cNvPr>
          <p:cNvSpPr>
            <a:spLocks noGrp="1"/>
          </p:cNvSpPr>
          <p:nvPr>
            <p:ph type="title"/>
          </p:nvPr>
        </p:nvSpPr>
        <p:spPr/>
        <p:txBody>
          <a:bodyPr/>
          <a:lstStyle/>
          <a:p>
            <a:r>
              <a:rPr lang="en-US" dirty="0"/>
              <a:t>What do I think Peerage is?	</a:t>
            </a:r>
          </a:p>
        </p:txBody>
      </p:sp>
      <p:sp>
        <p:nvSpPr>
          <p:cNvPr id="3" name="Content Placeholder 2">
            <a:extLst>
              <a:ext uri="{FF2B5EF4-FFF2-40B4-BE49-F238E27FC236}">
                <a16:creationId xmlns:a16="http://schemas.microsoft.com/office/drawing/2014/main" id="{AE0A1E7E-C2B8-A500-686A-DB8B18D76EE3}"/>
              </a:ext>
            </a:extLst>
          </p:cNvPr>
          <p:cNvSpPr>
            <a:spLocks noGrp="1"/>
          </p:cNvSpPr>
          <p:nvPr>
            <p:ph idx="1"/>
          </p:nvPr>
        </p:nvSpPr>
        <p:spPr/>
        <p:txBody>
          <a:bodyPr>
            <a:normAutofit fontScale="92500" lnSpcReduction="10000"/>
          </a:bodyPr>
          <a:lstStyle/>
          <a:p>
            <a:r>
              <a:rPr lang="en-US" dirty="0"/>
              <a:t>A friend asked this question, “if Peerage isn’t a job, then what are the Orders for?”</a:t>
            </a:r>
            <a:br>
              <a:rPr lang="en-US" dirty="0"/>
            </a:br>
            <a:endParaRPr lang="en-US" dirty="0"/>
          </a:p>
          <a:p>
            <a:r>
              <a:rPr lang="en-US" dirty="0"/>
              <a:t>Peerage to me is a community of exemplars</a:t>
            </a:r>
          </a:p>
          <a:p>
            <a:r>
              <a:rPr lang="en-US" dirty="0"/>
              <a:t>It is a diverse (in terms of experience; need work in terms of composition) group who took many different paths to make it to the same place.  </a:t>
            </a:r>
          </a:p>
          <a:p>
            <a:r>
              <a:rPr lang="en-US" dirty="0"/>
              <a:t>Hence, they are equal.</a:t>
            </a:r>
          </a:p>
          <a:p>
            <a:r>
              <a:rPr lang="en-US" dirty="0"/>
              <a:t>My path is not your path.  My goals are not your goals.  My experience is not your experience.</a:t>
            </a:r>
          </a:p>
          <a:p>
            <a:r>
              <a:rPr lang="en-US" dirty="0"/>
              <a:t>But by seeing all of the different paths to that same goal, perhaps you can see how to chart your own path to that same place. </a:t>
            </a:r>
          </a:p>
        </p:txBody>
      </p:sp>
    </p:spTree>
    <p:extLst>
      <p:ext uri="{BB962C8B-B14F-4D97-AF65-F5344CB8AC3E}">
        <p14:creationId xmlns:p14="http://schemas.microsoft.com/office/powerpoint/2010/main" val="4092299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7D7BB-9A6B-61FC-3A82-B87333FAC50D}"/>
              </a:ext>
            </a:extLst>
          </p:cNvPr>
          <p:cNvSpPr>
            <a:spLocks noGrp="1"/>
          </p:cNvSpPr>
          <p:nvPr>
            <p:ph type="title"/>
          </p:nvPr>
        </p:nvSpPr>
        <p:spPr/>
        <p:txBody>
          <a:bodyPr/>
          <a:lstStyle/>
          <a:p>
            <a:r>
              <a:rPr lang="en-US" dirty="0"/>
              <a:t>The Danger in Absolutism</a:t>
            </a:r>
          </a:p>
        </p:txBody>
      </p:sp>
      <p:sp>
        <p:nvSpPr>
          <p:cNvPr id="3" name="Content Placeholder 2">
            <a:extLst>
              <a:ext uri="{FF2B5EF4-FFF2-40B4-BE49-F238E27FC236}">
                <a16:creationId xmlns:a16="http://schemas.microsoft.com/office/drawing/2014/main" id="{177837C0-B1BA-2720-36B1-32E542CA5996}"/>
              </a:ext>
            </a:extLst>
          </p:cNvPr>
          <p:cNvSpPr>
            <a:spLocks noGrp="1"/>
          </p:cNvSpPr>
          <p:nvPr>
            <p:ph idx="1"/>
          </p:nvPr>
        </p:nvSpPr>
        <p:spPr/>
        <p:txBody>
          <a:bodyPr/>
          <a:lstStyle/>
          <a:p>
            <a:r>
              <a:rPr lang="en-US" dirty="0"/>
              <a:t>There is a danger in thinking your path to Peerage is the only valid path.</a:t>
            </a:r>
          </a:p>
          <a:p>
            <a:r>
              <a:rPr lang="en-US" dirty="0"/>
              <a:t>Do you think you are better than others because you do it a certain way?</a:t>
            </a:r>
          </a:p>
          <a:p>
            <a:r>
              <a:rPr lang="en-US" dirty="0"/>
              <a:t>Do you think others are lesser than you because they don’t do it your way?</a:t>
            </a:r>
          </a:p>
          <a:p>
            <a:r>
              <a:rPr lang="en-US" dirty="0"/>
              <a:t>Are these really the PLQs you want to exhibit?</a:t>
            </a:r>
          </a:p>
          <a:p>
            <a:r>
              <a:rPr lang="en-US" dirty="0"/>
              <a:t>Much of what I learned about being a Peer, I learned from watching other respected Peers and deciding I wasn’t going to do </a:t>
            </a:r>
            <a:r>
              <a:rPr lang="en-US"/>
              <a:t>what they did.</a:t>
            </a:r>
          </a:p>
        </p:txBody>
      </p:sp>
    </p:spTree>
    <p:extLst>
      <p:ext uri="{BB962C8B-B14F-4D97-AF65-F5344CB8AC3E}">
        <p14:creationId xmlns:p14="http://schemas.microsoft.com/office/powerpoint/2010/main" val="40973189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EA024-82E5-4F68-0F75-8C934429E6D6}"/>
              </a:ext>
            </a:extLst>
          </p:cNvPr>
          <p:cNvSpPr>
            <a:spLocks noGrp="1"/>
          </p:cNvSpPr>
          <p:nvPr>
            <p:ph type="title"/>
          </p:nvPr>
        </p:nvSpPr>
        <p:spPr/>
        <p:txBody>
          <a:bodyPr/>
          <a:lstStyle/>
          <a:p>
            <a:r>
              <a:rPr lang="en-US" dirty="0"/>
              <a:t>Peerage involves communication	</a:t>
            </a:r>
          </a:p>
        </p:txBody>
      </p:sp>
      <p:sp>
        <p:nvSpPr>
          <p:cNvPr id="3" name="Content Placeholder 2">
            <a:extLst>
              <a:ext uri="{FF2B5EF4-FFF2-40B4-BE49-F238E27FC236}">
                <a16:creationId xmlns:a16="http://schemas.microsoft.com/office/drawing/2014/main" id="{573A5540-1379-F674-E35A-740094A4FF22}"/>
              </a:ext>
            </a:extLst>
          </p:cNvPr>
          <p:cNvSpPr>
            <a:spLocks noGrp="1"/>
          </p:cNvSpPr>
          <p:nvPr>
            <p:ph idx="1"/>
          </p:nvPr>
        </p:nvSpPr>
        <p:spPr/>
        <p:txBody>
          <a:bodyPr/>
          <a:lstStyle/>
          <a:p>
            <a:r>
              <a:rPr lang="en-US" dirty="0">
                <a:solidFill>
                  <a:schemeClr val="tx1"/>
                </a:solidFill>
              </a:rPr>
              <a:t>Before I was a peer, I wish I knew to work on my listening, teaching, and people skills, etc.</a:t>
            </a:r>
          </a:p>
          <a:p>
            <a:r>
              <a:rPr lang="en-US" dirty="0">
                <a:solidFill>
                  <a:schemeClr val="tx1"/>
                </a:solidFill>
              </a:rPr>
              <a:t>Before I was a peer, I wish I had known/understood more about communication styles, in particular my own, and how it differs from others.</a:t>
            </a:r>
          </a:p>
          <a:p>
            <a:r>
              <a:rPr lang="en-US" dirty="0">
                <a:solidFill>
                  <a:schemeClr val="tx1"/>
                </a:solidFill>
              </a:rPr>
              <a:t>Peers often are expected to notice behaviors and do something about them. </a:t>
            </a:r>
          </a:p>
          <a:p>
            <a:pPr lvl="1"/>
            <a:r>
              <a:rPr lang="en-US" dirty="0">
                <a:solidFill>
                  <a:schemeClr val="tx1"/>
                </a:solidFill>
              </a:rPr>
              <a:t>This can be resolving disputes</a:t>
            </a:r>
          </a:p>
          <a:p>
            <a:pPr lvl="1"/>
            <a:r>
              <a:rPr lang="en-US" dirty="0">
                <a:solidFill>
                  <a:schemeClr val="tx1"/>
                </a:solidFill>
              </a:rPr>
              <a:t>This can be commenting on a candidate</a:t>
            </a:r>
          </a:p>
          <a:p>
            <a:pPr lvl="1"/>
            <a:r>
              <a:rPr lang="en-US" dirty="0">
                <a:solidFill>
                  <a:schemeClr val="tx1"/>
                </a:solidFill>
              </a:rPr>
              <a:t>This can be teaching non-peers to do a task</a:t>
            </a:r>
          </a:p>
          <a:p>
            <a:pPr lvl="1"/>
            <a:endParaRPr lang="en-US" dirty="0"/>
          </a:p>
        </p:txBody>
      </p:sp>
    </p:spTree>
    <p:extLst>
      <p:ext uri="{BB962C8B-B14F-4D97-AF65-F5344CB8AC3E}">
        <p14:creationId xmlns:p14="http://schemas.microsoft.com/office/powerpoint/2010/main" val="3653690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C015F-F6B5-DB0F-7C6F-8652FB9457C8}"/>
              </a:ext>
            </a:extLst>
          </p:cNvPr>
          <p:cNvSpPr>
            <a:spLocks noGrp="1"/>
          </p:cNvSpPr>
          <p:nvPr>
            <p:ph type="title"/>
          </p:nvPr>
        </p:nvSpPr>
        <p:spPr/>
        <p:txBody>
          <a:bodyPr/>
          <a:lstStyle/>
          <a:p>
            <a:r>
              <a:rPr lang="en-US" dirty="0"/>
              <a:t>Peerage involves communication	</a:t>
            </a:r>
          </a:p>
        </p:txBody>
      </p:sp>
      <p:sp>
        <p:nvSpPr>
          <p:cNvPr id="3" name="Content Placeholder 2">
            <a:extLst>
              <a:ext uri="{FF2B5EF4-FFF2-40B4-BE49-F238E27FC236}">
                <a16:creationId xmlns:a16="http://schemas.microsoft.com/office/drawing/2014/main" id="{96CD2DF3-5DB2-B180-52B5-57B622D57095}"/>
              </a:ext>
            </a:extLst>
          </p:cNvPr>
          <p:cNvSpPr>
            <a:spLocks noGrp="1"/>
          </p:cNvSpPr>
          <p:nvPr>
            <p:ph idx="1"/>
          </p:nvPr>
        </p:nvSpPr>
        <p:spPr/>
        <p:txBody>
          <a:bodyPr/>
          <a:lstStyle/>
          <a:p>
            <a:r>
              <a:rPr lang="en-US" dirty="0">
                <a:solidFill>
                  <a:schemeClr val="tx1"/>
                </a:solidFill>
              </a:rPr>
              <a:t>How to give and receive feedback?</a:t>
            </a:r>
          </a:p>
          <a:p>
            <a:r>
              <a:rPr lang="en-US" dirty="0">
                <a:solidFill>
                  <a:schemeClr val="tx1"/>
                </a:solidFill>
              </a:rPr>
              <a:t>Before I was a peer, I wish I knew how to actively manage “bad actors”</a:t>
            </a:r>
          </a:p>
          <a:p>
            <a:pPr lvl="1"/>
            <a:r>
              <a:rPr lang="en-US" dirty="0">
                <a:solidFill>
                  <a:schemeClr val="tx1"/>
                </a:solidFill>
              </a:rPr>
              <a:t>How to identify bad actors?</a:t>
            </a:r>
          </a:p>
          <a:p>
            <a:pPr lvl="1"/>
            <a:r>
              <a:rPr lang="en-US" dirty="0">
                <a:solidFill>
                  <a:schemeClr val="tx1"/>
                </a:solidFill>
              </a:rPr>
              <a:t>What to do with them?</a:t>
            </a:r>
          </a:p>
          <a:p>
            <a:pPr lvl="1"/>
            <a:r>
              <a:rPr lang="en-US" dirty="0">
                <a:solidFill>
                  <a:schemeClr val="tx1"/>
                </a:solidFill>
              </a:rPr>
              <a:t>How to counteract their influence?</a:t>
            </a:r>
          </a:p>
          <a:p>
            <a:endParaRPr lang="en-US" dirty="0"/>
          </a:p>
        </p:txBody>
      </p:sp>
    </p:spTree>
    <p:extLst>
      <p:ext uri="{BB962C8B-B14F-4D97-AF65-F5344CB8AC3E}">
        <p14:creationId xmlns:p14="http://schemas.microsoft.com/office/powerpoint/2010/main" val="3041599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B2F13-A292-B78F-5031-23C12B0B2314}"/>
              </a:ext>
            </a:extLst>
          </p:cNvPr>
          <p:cNvSpPr>
            <a:spLocks noGrp="1"/>
          </p:cNvSpPr>
          <p:nvPr>
            <p:ph type="title"/>
          </p:nvPr>
        </p:nvSpPr>
        <p:spPr/>
        <p:txBody>
          <a:bodyPr/>
          <a:lstStyle/>
          <a:p>
            <a:r>
              <a:rPr lang="en-US" dirty="0"/>
              <a:t>Important points to remember</a:t>
            </a:r>
          </a:p>
        </p:txBody>
      </p:sp>
      <p:sp>
        <p:nvSpPr>
          <p:cNvPr id="3" name="Content Placeholder 2">
            <a:extLst>
              <a:ext uri="{FF2B5EF4-FFF2-40B4-BE49-F238E27FC236}">
                <a16:creationId xmlns:a16="http://schemas.microsoft.com/office/drawing/2014/main" id="{853DE8EE-6B62-6011-E0CB-2204994C28D7}"/>
              </a:ext>
            </a:extLst>
          </p:cNvPr>
          <p:cNvSpPr>
            <a:spLocks noGrp="1"/>
          </p:cNvSpPr>
          <p:nvPr>
            <p:ph idx="1"/>
          </p:nvPr>
        </p:nvSpPr>
        <p:spPr/>
        <p:txBody>
          <a:bodyPr/>
          <a:lstStyle/>
          <a:p>
            <a:r>
              <a:rPr lang="en-US" dirty="0">
                <a:solidFill>
                  <a:schemeClr val="tx1"/>
                </a:solidFill>
              </a:rPr>
              <a:t>Most people are good people and aren’t out to get you</a:t>
            </a:r>
          </a:p>
          <a:p>
            <a:r>
              <a:rPr lang="en-US" dirty="0">
                <a:solidFill>
                  <a:schemeClr val="tx1"/>
                </a:solidFill>
              </a:rPr>
              <a:t>You are deserving of the accolades you were given</a:t>
            </a:r>
          </a:p>
          <a:p>
            <a:r>
              <a:rPr lang="en-US" dirty="0">
                <a:solidFill>
                  <a:schemeClr val="tx1"/>
                </a:solidFill>
              </a:rPr>
              <a:t>You have been in the SCA because it is fun/you enjoy it.  Remember that and come back to that often.</a:t>
            </a:r>
          </a:p>
          <a:p>
            <a:r>
              <a:rPr lang="en-US" dirty="0">
                <a:solidFill>
                  <a:schemeClr val="tx1"/>
                </a:solidFill>
              </a:rPr>
              <a:t>There is no right way to Peer.</a:t>
            </a:r>
          </a:p>
          <a:p>
            <a:endParaRPr lang="en-US" dirty="0"/>
          </a:p>
        </p:txBody>
      </p:sp>
    </p:spTree>
    <p:extLst>
      <p:ext uri="{BB962C8B-B14F-4D97-AF65-F5344CB8AC3E}">
        <p14:creationId xmlns:p14="http://schemas.microsoft.com/office/powerpoint/2010/main" val="40438913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D1E60-0977-FB0E-0C39-44060C1F0FEA}"/>
              </a:ext>
            </a:extLst>
          </p:cNvPr>
          <p:cNvSpPr>
            <a:spLocks noGrp="1"/>
          </p:cNvSpPr>
          <p:nvPr>
            <p:ph type="title"/>
          </p:nvPr>
        </p:nvSpPr>
        <p:spPr/>
        <p:txBody>
          <a:bodyPr/>
          <a:lstStyle/>
          <a:p>
            <a:r>
              <a:rPr lang="en-US" dirty="0"/>
              <a:t>Peerage involves self-awareness</a:t>
            </a:r>
          </a:p>
        </p:txBody>
      </p:sp>
      <p:sp>
        <p:nvSpPr>
          <p:cNvPr id="3" name="Content Placeholder 2">
            <a:extLst>
              <a:ext uri="{FF2B5EF4-FFF2-40B4-BE49-F238E27FC236}">
                <a16:creationId xmlns:a16="http://schemas.microsoft.com/office/drawing/2014/main" id="{2381E10F-39B2-368A-EFC6-903A900C9AD3}"/>
              </a:ext>
            </a:extLst>
          </p:cNvPr>
          <p:cNvSpPr>
            <a:spLocks noGrp="1"/>
          </p:cNvSpPr>
          <p:nvPr>
            <p:ph idx="1"/>
          </p:nvPr>
        </p:nvSpPr>
        <p:spPr/>
        <p:txBody>
          <a:bodyPr/>
          <a:lstStyle/>
          <a:p>
            <a:r>
              <a:rPr lang="en-US" dirty="0">
                <a:solidFill>
                  <a:schemeClr val="tx1"/>
                </a:solidFill>
              </a:rPr>
              <a:t>Standard advice given is “you will be someone’s first peer.” </a:t>
            </a:r>
          </a:p>
          <a:p>
            <a:r>
              <a:rPr lang="en-US" dirty="0">
                <a:solidFill>
                  <a:schemeClr val="tx1"/>
                </a:solidFill>
              </a:rPr>
              <a:t>You are always on.  You may not like it but you are not in control of it.</a:t>
            </a:r>
          </a:p>
          <a:p>
            <a:r>
              <a:rPr lang="en-US" dirty="0">
                <a:solidFill>
                  <a:schemeClr val="tx1"/>
                </a:solidFill>
              </a:rPr>
              <a:t>People treat you differently  good and bad.  </a:t>
            </a:r>
          </a:p>
          <a:p>
            <a:pPr lvl="1"/>
            <a:r>
              <a:rPr lang="en-US" dirty="0">
                <a:solidFill>
                  <a:schemeClr val="tx1"/>
                </a:solidFill>
              </a:rPr>
              <a:t>You are deferred to more</a:t>
            </a:r>
          </a:p>
          <a:p>
            <a:pPr lvl="1"/>
            <a:r>
              <a:rPr lang="en-US" dirty="0">
                <a:solidFill>
                  <a:schemeClr val="tx1"/>
                </a:solidFill>
              </a:rPr>
              <a:t>You are expected to have a higher standard</a:t>
            </a:r>
          </a:p>
          <a:p>
            <a:pPr lvl="1"/>
            <a:r>
              <a:rPr lang="en-US" dirty="0">
                <a:solidFill>
                  <a:schemeClr val="tx1"/>
                </a:solidFill>
              </a:rPr>
              <a:t>You are a master of everything</a:t>
            </a:r>
          </a:p>
          <a:p>
            <a:r>
              <a:rPr lang="en-US" dirty="0">
                <a:solidFill>
                  <a:schemeClr val="tx1"/>
                </a:solidFill>
              </a:rPr>
              <a:t>“You will never know a bigger group of neurotic, self-doubting individuals than in a peerage.  None of us feel like we have earned it.”</a:t>
            </a:r>
          </a:p>
          <a:p>
            <a:endParaRPr lang="en-US" dirty="0"/>
          </a:p>
        </p:txBody>
      </p:sp>
    </p:spTree>
    <p:extLst>
      <p:ext uri="{BB962C8B-B14F-4D97-AF65-F5344CB8AC3E}">
        <p14:creationId xmlns:p14="http://schemas.microsoft.com/office/powerpoint/2010/main" val="24046633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FD959-78BD-7A6B-37A6-7678D50BE527}"/>
              </a:ext>
            </a:extLst>
          </p:cNvPr>
          <p:cNvSpPr>
            <a:spLocks noGrp="1"/>
          </p:cNvSpPr>
          <p:nvPr>
            <p:ph type="title"/>
          </p:nvPr>
        </p:nvSpPr>
        <p:spPr/>
        <p:txBody>
          <a:bodyPr/>
          <a:lstStyle/>
          <a:p>
            <a:r>
              <a:rPr lang="en-US" dirty="0"/>
              <a:t>Peerage involves self-awareness	</a:t>
            </a:r>
          </a:p>
        </p:txBody>
      </p:sp>
      <p:sp>
        <p:nvSpPr>
          <p:cNvPr id="3" name="Content Placeholder 2">
            <a:extLst>
              <a:ext uri="{FF2B5EF4-FFF2-40B4-BE49-F238E27FC236}">
                <a16:creationId xmlns:a16="http://schemas.microsoft.com/office/drawing/2014/main" id="{9180E9A0-DADD-A55C-47CA-3190F6AC9C03}"/>
              </a:ext>
            </a:extLst>
          </p:cNvPr>
          <p:cNvSpPr>
            <a:spLocks noGrp="1"/>
          </p:cNvSpPr>
          <p:nvPr>
            <p:ph idx="1"/>
          </p:nvPr>
        </p:nvSpPr>
        <p:spPr/>
        <p:txBody>
          <a:bodyPr/>
          <a:lstStyle/>
          <a:p>
            <a:r>
              <a:rPr lang="en-US" dirty="0">
                <a:solidFill>
                  <a:schemeClr val="tx1"/>
                </a:solidFill>
              </a:rPr>
              <a:t>When should you take dependents?</a:t>
            </a:r>
          </a:p>
          <a:p>
            <a:r>
              <a:rPr lang="en-US" dirty="0">
                <a:solidFill>
                  <a:schemeClr val="tx1"/>
                </a:solidFill>
              </a:rPr>
              <a:t>Going from fan to peer</a:t>
            </a:r>
          </a:p>
          <a:p>
            <a:endParaRPr lang="en-US" dirty="0"/>
          </a:p>
        </p:txBody>
      </p:sp>
    </p:spTree>
    <p:extLst>
      <p:ext uri="{BB962C8B-B14F-4D97-AF65-F5344CB8AC3E}">
        <p14:creationId xmlns:p14="http://schemas.microsoft.com/office/powerpoint/2010/main" val="41219946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FD959-78BD-7A6B-37A6-7678D50BE527}"/>
              </a:ext>
            </a:extLst>
          </p:cNvPr>
          <p:cNvSpPr>
            <a:spLocks noGrp="1"/>
          </p:cNvSpPr>
          <p:nvPr>
            <p:ph type="title"/>
          </p:nvPr>
        </p:nvSpPr>
        <p:spPr/>
        <p:txBody>
          <a:bodyPr/>
          <a:lstStyle/>
          <a:p>
            <a:r>
              <a:rPr lang="en-US" dirty="0"/>
              <a:t>Peer Pressure	</a:t>
            </a:r>
          </a:p>
        </p:txBody>
      </p:sp>
      <p:sp>
        <p:nvSpPr>
          <p:cNvPr id="3" name="Content Placeholder 2">
            <a:extLst>
              <a:ext uri="{FF2B5EF4-FFF2-40B4-BE49-F238E27FC236}">
                <a16:creationId xmlns:a16="http://schemas.microsoft.com/office/drawing/2014/main" id="{9180E9A0-DADD-A55C-47CA-3190F6AC9C03}"/>
              </a:ext>
            </a:extLst>
          </p:cNvPr>
          <p:cNvSpPr>
            <a:spLocks noGrp="1"/>
          </p:cNvSpPr>
          <p:nvPr>
            <p:ph idx="1"/>
          </p:nvPr>
        </p:nvSpPr>
        <p:spPr/>
        <p:txBody>
          <a:bodyPr/>
          <a:lstStyle/>
          <a:p>
            <a:r>
              <a:rPr lang="en-US" dirty="0">
                <a:solidFill>
                  <a:schemeClr val="tx1"/>
                </a:solidFill>
              </a:rPr>
              <a:t>You may have had pressure before you were a Peer.   </a:t>
            </a:r>
          </a:p>
          <a:p>
            <a:pPr lvl="1"/>
            <a:r>
              <a:rPr lang="en-US" dirty="0">
                <a:solidFill>
                  <a:schemeClr val="tx1"/>
                </a:solidFill>
              </a:rPr>
              <a:t>Pressure to document</a:t>
            </a:r>
          </a:p>
          <a:p>
            <a:pPr lvl="1"/>
            <a:r>
              <a:rPr lang="en-US" dirty="0">
                <a:solidFill>
                  <a:schemeClr val="tx1"/>
                </a:solidFill>
              </a:rPr>
              <a:t>Pressure to present</a:t>
            </a:r>
          </a:p>
          <a:p>
            <a:pPr lvl="1"/>
            <a:r>
              <a:rPr lang="en-US" dirty="0">
                <a:solidFill>
                  <a:schemeClr val="tx1"/>
                </a:solidFill>
              </a:rPr>
              <a:t>Pressure to do something differently</a:t>
            </a:r>
          </a:p>
          <a:p>
            <a:r>
              <a:rPr lang="en-US" dirty="0">
                <a:solidFill>
                  <a:schemeClr val="tx1"/>
                </a:solidFill>
              </a:rPr>
              <a:t>Now you will have pressure to </a:t>
            </a:r>
          </a:p>
          <a:p>
            <a:pPr lvl="1"/>
            <a:r>
              <a:rPr lang="en-US" dirty="0">
                <a:solidFill>
                  <a:schemeClr val="tx1"/>
                </a:solidFill>
              </a:rPr>
              <a:t>Attend many events</a:t>
            </a:r>
          </a:p>
          <a:p>
            <a:pPr lvl="1"/>
            <a:r>
              <a:rPr lang="en-US" dirty="0">
                <a:solidFill>
                  <a:schemeClr val="tx1"/>
                </a:solidFill>
              </a:rPr>
              <a:t>Evaluate candidates</a:t>
            </a:r>
          </a:p>
          <a:p>
            <a:pPr lvl="1"/>
            <a:r>
              <a:rPr lang="en-US" dirty="0">
                <a:solidFill>
                  <a:schemeClr val="tx1"/>
                </a:solidFill>
              </a:rPr>
              <a:t>Provide </a:t>
            </a:r>
            <a:r>
              <a:rPr lang="en-US" dirty="0" err="1">
                <a:solidFill>
                  <a:schemeClr val="tx1"/>
                </a:solidFill>
              </a:rPr>
              <a:t>consel</a:t>
            </a:r>
            <a:endParaRPr lang="en-US" dirty="0">
              <a:solidFill>
                <a:schemeClr val="tx1"/>
              </a:solidFill>
            </a:endParaRPr>
          </a:p>
          <a:p>
            <a:endParaRPr lang="en-US" dirty="0"/>
          </a:p>
        </p:txBody>
      </p:sp>
    </p:spTree>
    <p:extLst>
      <p:ext uri="{BB962C8B-B14F-4D97-AF65-F5344CB8AC3E}">
        <p14:creationId xmlns:p14="http://schemas.microsoft.com/office/powerpoint/2010/main" val="27809176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FD959-78BD-7A6B-37A6-7678D50BE527}"/>
              </a:ext>
            </a:extLst>
          </p:cNvPr>
          <p:cNvSpPr>
            <a:spLocks noGrp="1"/>
          </p:cNvSpPr>
          <p:nvPr>
            <p:ph type="title"/>
          </p:nvPr>
        </p:nvSpPr>
        <p:spPr/>
        <p:txBody>
          <a:bodyPr/>
          <a:lstStyle/>
          <a:p>
            <a:r>
              <a:rPr lang="en-US" dirty="0"/>
              <a:t>Peerage involves balance</a:t>
            </a:r>
          </a:p>
        </p:txBody>
      </p:sp>
      <p:sp>
        <p:nvSpPr>
          <p:cNvPr id="3" name="Content Placeholder 2">
            <a:extLst>
              <a:ext uri="{FF2B5EF4-FFF2-40B4-BE49-F238E27FC236}">
                <a16:creationId xmlns:a16="http://schemas.microsoft.com/office/drawing/2014/main" id="{9180E9A0-DADD-A55C-47CA-3190F6AC9C03}"/>
              </a:ext>
            </a:extLst>
          </p:cNvPr>
          <p:cNvSpPr>
            <a:spLocks noGrp="1"/>
          </p:cNvSpPr>
          <p:nvPr>
            <p:ph idx="1"/>
          </p:nvPr>
        </p:nvSpPr>
        <p:spPr/>
        <p:txBody>
          <a:bodyPr/>
          <a:lstStyle/>
          <a:p>
            <a:r>
              <a:rPr lang="en-US" dirty="0">
                <a:solidFill>
                  <a:schemeClr val="tx1"/>
                </a:solidFill>
              </a:rPr>
              <a:t>If you want to be a good Peer, then you need to take those responsibilities seriously</a:t>
            </a:r>
          </a:p>
          <a:p>
            <a:r>
              <a:rPr lang="en-US" dirty="0">
                <a:solidFill>
                  <a:schemeClr val="tx1"/>
                </a:solidFill>
              </a:rPr>
              <a:t>However, you need to find balance.  </a:t>
            </a:r>
          </a:p>
          <a:p>
            <a:r>
              <a:rPr lang="en-US" dirty="0">
                <a:solidFill>
                  <a:schemeClr val="tx1"/>
                </a:solidFill>
              </a:rPr>
              <a:t>How many events?</a:t>
            </a:r>
          </a:p>
          <a:p>
            <a:r>
              <a:rPr lang="en-US" dirty="0">
                <a:solidFill>
                  <a:schemeClr val="tx1"/>
                </a:solidFill>
              </a:rPr>
              <a:t>When do you advocate and when do you listen?</a:t>
            </a:r>
          </a:p>
          <a:p>
            <a:r>
              <a:rPr lang="en-US" dirty="0">
                <a:solidFill>
                  <a:schemeClr val="tx1"/>
                </a:solidFill>
              </a:rPr>
              <a:t>When is feedback just feedback and not an attack?</a:t>
            </a:r>
          </a:p>
          <a:p>
            <a:r>
              <a:rPr lang="en-US" dirty="0">
                <a:solidFill>
                  <a:schemeClr val="tx1"/>
                </a:solidFill>
              </a:rPr>
              <a:t>Which problems are yours to solve?</a:t>
            </a:r>
          </a:p>
          <a:p>
            <a:r>
              <a:rPr lang="en-US" dirty="0">
                <a:solidFill>
                  <a:schemeClr val="tx1"/>
                </a:solidFill>
              </a:rPr>
              <a:t>How do you stay motivated to move forward?</a:t>
            </a:r>
          </a:p>
          <a:p>
            <a:endParaRPr lang="en-US" dirty="0"/>
          </a:p>
        </p:txBody>
      </p:sp>
    </p:spTree>
    <p:extLst>
      <p:ext uri="{BB962C8B-B14F-4D97-AF65-F5344CB8AC3E}">
        <p14:creationId xmlns:p14="http://schemas.microsoft.com/office/powerpoint/2010/main" val="3342620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98B36-B292-7E8D-8ECE-805C3B42FA30}"/>
              </a:ext>
            </a:extLst>
          </p:cNvPr>
          <p:cNvSpPr>
            <a:spLocks noGrp="1"/>
          </p:cNvSpPr>
          <p:nvPr>
            <p:ph type="title"/>
          </p:nvPr>
        </p:nvSpPr>
        <p:spPr/>
        <p:txBody>
          <a:bodyPr/>
          <a:lstStyle/>
          <a:p>
            <a:r>
              <a:rPr lang="en-US" dirty="0"/>
              <a:t>Premise</a:t>
            </a:r>
          </a:p>
        </p:txBody>
      </p:sp>
      <p:sp>
        <p:nvSpPr>
          <p:cNvPr id="3" name="Content Placeholder 2">
            <a:extLst>
              <a:ext uri="{FF2B5EF4-FFF2-40B4-BE49-F238E27FC236}">
                <a16:creationId xmlns:a16="http://schemas.microsoft.com/office/drawing/2014/main" id="{372113B9-6E5C-0346-8E9D-73F6236DCE65}"/>
              </a:ext>
            </a:extLst>
          </p:cNvPr>
          <p:cNvSpPr>
            <a:spLocks noGrp="1"/>
          </p:cNvSpPr>
          <p:nvPr>
            <p:ph idx="1"/>
          </p:nvPr>
        </p:nvSpPr>
        <p:spPr/>
        <p:txBody>
          <a:bodyPr/>
          <a:lstStyle/>
          <a:p>
            <a:r>
              <a:rPr lang="en-US" dirty="0">
                <a:solidFill>
                  <a:schemeClr val="tx1"/>
                </a:solidFill>
              </a:rPr>
              <a:t>The premise of this class is this statement:</a:t>
            </a:r>
          </a:p>
          <a:p>
            <a:pPr lvl="1"/>
            <a:r>
              <a:rPr lang="en-US" dirty="0">
                <a:solidFill>
                  <a:schemeClr val="tx1"/>
                </a:solidFill>
              </a:rPr>
              <a:t>Before I was a peer, I wish I knew _____________</a:t>
            </a:r>
          </a:p>
          <a:p>
            <a:pPr lvl="1"/>
            <a:endParaRPr lang="en-US" dirty="0">
              <a:solidFill>
                <a:schemeClr val="tx1"/>
              </a:solidFill>
            </a:endParaRPr>
          </a:p>
          <a:p>
            <a:r>
              <a:rPr lang="en-US" dirty="0">
                <a:solidFill>
                  <a:schemeClr val="tx1"/>
                </a:solidFill>
              </a:rPr>
              <a:t>It turns out, most of the peerages are broadly similar.</a:t>
            </a:r>
          </a:p>
          <a:p>
            <a:endParaRPr lang="en-US" dirty="0">
              <a:solidFill>
                <a:schemeClr val="tx1"/>
              </a:solidFill>
            </a:endParaRPr>
          </a:p>
          <a:p>
            <a:r>
              <a:rPr lang="en-US" dirty="0">
                <a:solidFill>
                  <a:schemeClr val="tx1"/>
                </a:solidFill>
              </a:rPr>
              <a:t>This is intended to be more than “vigil advice.”  There is nothing wrong with vigil advice but many of these ideas go deeper than that.  </a:t>
            </a:r>
          </a:p>
        </p:txBody>
      </p:sp>
    </p:spTree>
    <p:extLst>
      <p:ext uri="{BB962C8B-B14F-4D97-AF65-F5344CB8AC3E}">
        <p14:creationId xmlns:p14="http://schemas.microsoft.com/office/powerpoint/2010/main" val="1288277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4C0EA-36E8-4CB3-C15D-F50A43104628}"/>
              </a:ext>
            </a:extLst>
          </p:cNvPr>
          <p:cNvSpPr>
            <a:spLocks noGrp="1"/>
          </p:cNvSpPr>
          <p:nvPr>
            <p:ph type="title"/>
          </p:nvPr>
        </p:nvSpPr>
        <p:spPr/>
        <p:txBody>
          <a:bodyPr/>
          <a:lstStyle/>
          <a:p>
            <a:r>
              <a:rPr lang="en-US" dirty="0"/>
              <a:t>Candidate and Organization Axes</a:t>
            </a:r>
          </a:p>
        </p:txBody>
      </p:sp>
      <p:sp>
        <p:nvSpPr>
          <p:cNvPr id="3" name="Content Placeholder 2">
            <a:extLst>
              <a:ext uri="{FF2B5EF4-FFF2-40B4-BE49-F238E27FC236}">
                <a16:creationId xmlns:a16="http://schemas.microsoft.com/office/drawing/2014/main" id="{EB5D7D85-D6D0-6475-2502-F7B774FE7AA2}"/>
              </a:ext>
            </a:extLst>
          </p:cNvPr>
          <p:cNvSpPr>
            <a:spLocks noGrp="1"/>
          </p:cNvSpPr>
          <p:nvPr>
            <p:ph idx="1"/>
          </p:nvPr>
        </p:nvSpPr>
        <p:spPr/>
        <p:txBody>
          <a:bodyPr/>
          <a:lstStyle/>
          <a:p>
            <a:r>
              <a:rPr lang="en-US" dirty="0">
                <a:solidFill>
                  <a:schemeClr val="tx1"/>
                </a:solidFill>
              </a:rPr>
              <a:t>Vertical is candidate								Up and Right is active</a:t>
            </a:r>
          </a:p>
          <a:p>
            <a:r>
              <a:rPr lang="en-US" dirty="0">
                <a:solidFill>
                  <a:schemeClr val="tx1"/>
                </a:solidFill>
              </a:rPr>
              <a:t>Horizon is organization						Down and Left is passive</a:t>
            </a:r>
          </a:p>
        </p:txBody>
      </p:sp>
      <p:cxnSp>
        <p:nvCxnSpPr>
          <p:cNvPr id="5" name="Straight Connector 4">
            <a:extLst>
              <a:ext uri="{FF2B5EF4-FFF2-40B4-BE49-F238E27FC236}">
                <a16:creationId xmlns:a16="http://schemas.microsoft.com/office/drawing/2014/main" id="{67739255-499C-F5BA-3C2A-0EA693738ADE}"/>
              </a:ext>
            </a:extLst>
          </p:cNvPr>
          <p:cNvCxnSpPr/>
          <p:nvPr/>
        </p:nvCxnSpPr>
        <p:spPr>
          <a:xfrm>
            <a:off x="5625885" y="3254644"/>
            <a:ext cx="0" cy="2619214"/>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A27FD64B-0252-B64F-2D68-450DF795BEB7}"/>
              </a:ext>
            </a:extLst>
          </p:cNvPr>
          <p:cNvCxnSpPr/>
          <p:nvPr/>
        </p:nvCxnSpPr>
        <p:spPr>
          <a:xfrm>
            <a:off x="3091912" y="4571999"/>
            <a:ext cx="5067945" cy="0"/>
          </a:xfrm>
          <a:prstGeom prst="line">
            <a:avLst/>
          </a:prstGeom>
        </p:spPr>
        <p:style>
          <a:lnRef idx="1">
            <a:schemeClr val="dk1"/>
          </a:lnRef>
          <a:fillRef idx="0">
            <a:schemeClr val="dk1"/>
          </a:fillRef>
          <a:effectRef idx="0">
            <a:schemeClr val="dk1"/>
          </a:effectRef>
          <a:fontRef idx="minor">
            <a:schemeClr val="tx1"/>
          </a:fontRef>
        </p:style>
      </p:cxnSp>
      <p:sp>
        <p:nvSpPr>
          <p:cNvPr id="8" name="TextBox 7">
            <a:extLst>
              <a:ext uri="{FF2B5EF4-FFF2-40B4-BE49-F238E27FC236}">
                <a16:creationId xmlns:a16="http://schemas.microsoft.com/office/drawing/2014/main" id="{8E36DA5D-C707-DE87-C50D-DFD4704C006F}"/>
              </a:ext>
            </a:extLst>
          </p:cNvPr>
          <p:cNvSpPr txBox="1"/>
          <p:nvPr/>
        </p:nvSpPr>
        <p:spPr>
          <a:xfrm>
            <a:off x="3758338" y="3776464"/>
            <a:ext cx="1689315" cy="369332"/>
          </a:xfrm>
          <a:prstGeom prst="rect">
            <a:avLst/>
          </a:prstGeom>
          <a:noFill/>
        </p:spPr>
        <p:txBody>
          <a:bodyPr wrap="square" rtlCol="0">
            <a:spAutoFit/>
          </a:bodyPr>
          <a:lstStyle/>
          <a:p>
            <a:r>
              <a:rPr lang="en-US" b="1" dirty="0"/>
              <a:t>Advocate</a:t>
            </a:r>
          </a:p>
        </p:txBody>
      </p:sp>
      <p:sp>
        <p:nvSpPr>
          <p:cNvPr id="9" name="TextBox 8">
            <a:extLst>
              <a:ext uri="{FF2B5EF4-FFF2-40B4-BE49-F238E27FC236}">
                <a16:creationId xmlns:a16="http://schemas.microsoft.com/office/drawing/2014/main" id="{BF464F3B-F11A-E02D-6CFF-183826B9C4FC}"/>
              </a:ext>
            </a:extLst>
          </p:cNvPr>
          <p:cNvSpPr txBox="1"/>
          <p:nvPr/>
        </p:nvSpPr>
        <p:spPr>
          <a:xfrm>
            <a:off x="3758338" y="4954256"/>
            <a:ext cx="1689315" cy="369332"/>
          </a:xfrm>
          <a:prstGeom prst="rect">
            <a:avLst/>
          </a:prstGeom>
          <a:noFill/>
        </p:spPr>
        <p:txBody>
          <a:bodyPr wrap="square" rtlCol="0">
            <a:spAutoFit/>
          </a:bodyPr>
          <a:lstStyle/>
          <a:p>
            <a:r>
              <a:rPr lang="en-US" b="1" dirty="0"/>
              <a:t>Observer</a:t>
            </a:r>
          </a:p>
        </p:txBody>
      </p:sp>
      <p:sp>
        <p:nvSpPr>
          <p:cNvPr id="10" name="TextBox 9">
            <a:extLst>
              <a:ext uri="{FF2B5EF4-FFF2-40B4-BE49-F238E27FC236}">
                <a16:creationId xmlns:a16="http://schemas.microsoft.com/office/drawing/2014/main" id="{ED537FD8-387D-CE64-E73D-670FF7502143}"/>
              </a:ext>
            </a:extLst>
          </p:cNvPr>
          <p:cNvSpPr txBox="1"/>
          <p:nvPr/>
        </p:nvSpPr>
        <p:spPr>
          <a:xfrm>
            <a:off x="6096000" y="4994996"/>
            <a:ext cx="1689315" cy="369332"/>
          </a:xfrm>
          <a:prstGeom prst="rect">
            <a:avLst/>
          </a:prstGeom>
          <a:noFill/>
        </p:spPr>
        <p:txBody>
          <a:bodyPr wrap="square" rtlCol="0">
            <a:spAutoFit/>
          </a:bodyPr>
          <a:lstStyle/>
          <a:p>
            <a:r>
              <a:rPr lang="en-US" b="1" dirty="0"/>
              <a:t>Reformer</a:t>
            </a:r>
          </a:p>
        </p:txBody>
      </p:sp>
      <p:sp>
        <p:nvSpPr>
          <p:cNvPr id="11" name="TextBox 10">
            <a:extLst>
              <a:ext uri="{FF2B5EF4-FFF2-40B4-BE49-F238E27FC236}">
                <a16:creationId xmlns:a16="http://schemas.microsoft.com/office/drawing/2014/main" id="{9D93E5D4-D566-8C2E-4E6A-08C6D7E23729}"/>
              </a:ext>
            </a:extLst>
          </p:cNvPr>
          <p:cNvSpPr txBox="1"/>
          <p:nvPr/>
        </p:nvSpPr>
        <p:spPr>
          <a:xfrm>
            <a:off x="6095999" y="3801693"/>
            <a:ext cx="1689315" cy="369332"/>
          </a:xfrm>
          <a:prstGeom prst="rect">
            <a:avLst/>
          </a:prstGeom>
          <a:noFill/>
        </p:spPr>
        <p:txBody>
          <a:bodyPr wrap="square" rtlCol="0">
            <a:spAutoFit/>
          </a:bodyPr>
          <a:lstStyle/>
          <a:p>
            <a:r>
              <a:rPr lang="en-US" b="1" dirty="0"/>
              <a:t>Embracer</a:t>
            </a:r>
          </a:p>
        </p:txBody>
      </p:sp>
    </p:spTree>
    <p:extLst>
      <p:ext uri="{BB962C8B-B14F-4D97-AF65-F5344CB8AC3E}">
        <p14:creationId xmlns:p14="http://schemas.microsoft.com/office/powerpoint/2010/main" val="2657789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0D6BE-A375-0DF9-0CBD-44996C1628DE}"/>
              </a:ext>
            </a:extLst>
          </p:cNvPr>
          <p:cNvSpPr>
            <a:spLocks noGrp="1"/>
          </p:cNvSpPr>
          <p:nvPr>
            <p:ph type="title"/>
          </p:nvPr>
        </p:nvSpPr>
        <p:spPr/>
        <p:txBody>
          <a:bodyPr/>
          <a:lstStyle/>
          <a:p>
            <a:r>
              <a:rPr lang="en-US" dirty="0"/>
              <a:t>Types of Peers</a:t>
            </a:r>
          </a:p>
        </p:txBody>
      </p:sp>
      <p:sp>
        <p:nvSpPr>
          <p:cNvPr id="3" name="Content Placeholder 2">
            <a:extLst>
              <a:ext uri="{FF2B5EF4-FFF2-40B4-BE49-F238E27FC236}">
                <a16:creationId xmlns:a16="http://schemas.microsoft.com/office/drawing/2014/main" id="{D2A0B885-9D95-9211-6A0A-D68E186396A9}"/>
              </a:ext>
            </a:extLst>
          </p:cNvPr>
          <p:cNvSpPr>
            <a:spLocks noGrp="1"/>
          </p:cNvSpPr>
          <p:nvPr>
            <p:ph idx="1"/>
          </p:nvPr>
        </p:nvSpPr>
        <p:spPr>
          <a:xfrm>
            <a:off x="1154954" y="2468032"/>
            <a:ext cx="8761412" cy="3416300"/>
          </a:xfrm>
        </p:spPr>
        <p:txBody>
          <a:bodyPr/>
          <a:lstStyle/>
          <a:p>
            <a:r>
              <a:rPr lang="en-US" dirty="0">
                <a:solidFill>
                  <a:schemeClr val="tx1"/>
                </a:solidFill>
              </a:rPr>
              <a:t>Probably dozens of them but let’s consider relationship to candidates and the organization.</a:t>
            </a:r>
          </a:p>
          <a:p>
            <a:r>
              <a:rPr lang="en-US" dirty="0">
                <a:solidFill>
                  <a:schemeClr val="tx1"/>
                </a:solidFill>
              </a:rPr>
              <a:t>Everyone will likely move through all of these phases at some point</a:t>
            </a:r>
          </a:p>
          <a:p>
            <a:r>
              <a:rPr lang="en-US" dirty="0">
                <a:solidFill>
                  <a:schemeClr val="tx1"/>
                </a:solidFill>
              </a:rPr>
              <a:t>None are good or bad in and of themselves.</a:t>
            </a:r>
          </a:p>
          <a:p>
            <a:r>
              <a:rPr lang="en-US" b="1" dirty="0">
                <a:solidFill>
                  <a:schemeClr val="tx1"/>
                </a:solidFill>
              </a:rPr>
              <a:t>Remember – you are not better than other people.  You are not worse than other people.  </a:t>
            </a:r>
          </a:p>
          <a:p>
            <a:r>
              <a:rPr lang="en-US" dirty="0">
                <a:solidFill>
                  <a:schemeClr val="tx1"/>
                </a:solidFill>
              </a:rPr>
              <a:t>No right or wrong way (within reason) to “Peer”.</a:t>
            </a:r>
          </a:p>
        </p:txBody>
      </p:sp>
    </p:spTree>
    <p:extLst>
      <p:ext uri="{BB962C8B-B14F-4D97-AF65-F5344CB8AC3E}">
        <p14:creationId xmlns:p14="http://schemas.microsoft.com/office/powerpoint/2010/main" val="2894699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0D6BE-A375-0DF9-0CBD-44996C1628DE}"/>
              </a:ext>
            </a:extLst>
          </p:cNvPr>
          <p:cNvSpPr>
            <a:spLocks noGrp="1"/>
          </p:cNvSpPr>
          <p:nvPr>
            <p:ph type="title"/>
          </p:nvPr>
        </p:nvSpPr>
        <p:spPr/>
        <p:txBody>
          <a:bodyPr/>
          <a:lstStyle/>
          <a:p>
            <a:r>
              <a:rPr lang="en-US" dirty="0"/>
              <a:t>The Observer</a:t>
            </a:r>
          </a:p>
        </p:txBody>
      </p:sp>
      <p:sp>
        <p:nvSpPr>
          <p:cNvPr id="3" name="Content Placeholder 2">
            <a:extLst>
              <a:ext uri="{FF2B5EF4-FFF2-40B4-BE49-F238E27FC236}">
                <a16:creationId xmlns:a16="http://schemas.microsoft.com/office/drawing/2014/main" id="{D2A0B885-9D95-9211-6A0A-D68E186396A9}"/>
              </a:ext>
            </a:extLst>
          </p:cNvPr>
          <p:cNvSpPr>
            <a:spLocks noGrp="1"/>
          </p:cNvSpPr>
          <p:nvPr>
            <p:ph idx="1"/>
          </p:nvPr>
        </p:nvSpPr>
        <p:spPr/>
        <p:txBody>
          <a:bodyPr/>
          <a:lstStyle/>
          <a:p>
            <a:r>
              <a:rPr lang="en-US" dirty="0">
                <a:solidFill>
                  <a:schemeClr val="tx1"/>
                </a:solidFill>
              </a:rPr>
              <a:t>Could be a new peer, trying to figure out their role.</a:t>
            </a:r>
          </a:p>
          <a:p>
            <a:r>
              <a:rPr lang="en-US" dirty="0">
                <a:solidFill>
                  <a:schemeClr val="tx1"/>
                </a:solidFill>
              </a:rPr>
              <a:t>Could be someone who is burnt out but wants to stay connected.</a:t>
            </a:r>
          </a:p>
          <a:p>
            <a:r>
              <a:rPr lang="en-US" dirty="0">
                <a:solidFill>
                  <a:schemeClr val="tx1"/>
                </a:solidFill>
              </a:rPr>
              <a:t>Could be someone with other obligations and this is what they can give.</a:t>
            </a:r>
          </a:p>
          <a:p>
            <a:endParaRPr lang="en-US" dirty="0">
              <a:solidFill>
                <a:schemeClr val="tx1"/>
              </a:solidFill>
            </a:endParaRPr>
          </a:p>
          <a:p>
            <a:r>
              <a:rPr lang="en-US" b="1" dirty="0">
                <a:solidFill>
                  <a:schemeClr val="tx1"/>
                </a:solidFill>
              </a:rPr>
              <a:t>Observers are often objective.  Since they are playing a passive role, they are not emotionally involved with the issues.  They can give objective insight.</a:t>
            </a:r>
          </a:p>
        </p:txBody>
      </p:sp>
    </p:spTree>
    <p:extLst>
      <p:ext uri="{BB962C8B-B14F-4D97-AF65-F5344CB8AC3E}">
        <p14:creationId xmlns:p14="http://schemas.microsoft.com/office/powerpoint/2010/main" val="2046836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0D6BE-A375-0DF9-0CBD-44996C1628DE}"/>
              </a:ext>
            </a:extLst>
          </p:cNvPr>
          <p:cNvSpPr>
            <a:spLocks noGrp="1"/>
          </p:cNvSpPr>
          <p:nvPr>
            <p:ph type="title"/>
          </p:nvPr>
        </p:nvSpPr>
        <p:spPr/>
        <p:txBody>
          <a:bodyPr/>
          <a:lstStyle/>
          <a:p>
            <a:r>
              <a:rPr lang="en-US" dirty="0"/>
              <a:t>The Advocate</a:t>
            </a:r>
          </a:p>
        </p:txBody>
      </p:sp>
      <p:sp>
        <p:nvSpPr>
          <p:cNvPr id="3" name="Content Placeholder 2">
            <a:extLst>
              <a:ext uri="{FF2B5EF4-FFF2-40B4-BE49-F238E27FC236}">
                <a16:creationId xmlns:a16="http://schemas.microsoft.com/office/drawing/2014/main" id="{D2A0B885-9D95-9211-6A0A-D68E186396A9}"/>
              </a:ext>
            </a:extLst>
          </p:cNvPr>
          <p:cNvSpPr>
            <a:spLocks noGrp="1"/>
          </p:cNvSpPr>
          <p:nvPr>
            <p:ph idx="1"/>
          </p:nvPr>
        </p:nvSpPr>
        <p:spPr/>
        <p:txBody>
          <a:bodyPr/>
          <a:lstStyle/>
          <a:p>
            <a:r>
              <a:rPr lang="en-US" dirty="0">
                <a:solidFill>
                  <a:schemeClr val="tx1"/>
                </a:solidFill>
              </a:rPr>
              <a:t>Supports their candidates or perhaps many candidates</a:t>
            </a:r>
          </a:p>
          <a:p>
            <a:r>
              <a:rPr lang="en-US" dirty="0">
                <a:solidFill>
                  <a:schemeClr val="tx1"/>
                </a:solidFill>
              </a:rPr>
              <a:t>Are not that interested in the politics or organizational issues</a:t>
            </a:r>
          </a:p>
          <a:p>
            <a:r>
              <a:rPr lang="en-US" dirty="0">
                <a:solidFill>
                  <a:schemeClr val="tx1"/>
                </a:solidFill>
              </a:rPr>
              <a:t>They might be regionally focused or only focused on their dependents</a:t>
            </a:r>
          </a:p>
          <a:p>
            <a:r>
              <a:rPr lang="en-US" dirty="0">
                <a:solidFill>
                  <a:schemeClr val="tx1"/>
                </a:solidFill>
              </a:rPr>
              <a:t>They will know what their candidate of interest is doing, perhaps even why they are doing it.  </a:t>
            </a:r>
          </a:p>
          <a:p>
            <a:endParaRPr lang="en-US" dirty="0">
              <a:solidFill>
                <a:schemeClr val="tx1"/>
              </a:solidFill>
            </a:endParaRPr>
          </a:p>
          <a:p>
            <a:r>
              <a:rPr lang="en-US" b="1" dirty="0">
                <a:solidFill>
                  <a:schemeClr val="tx1"/>
                </a:solidFill>
              </a:rPr>
              <a:t>These are your scouts.  They look at candidates and provide information that you might be missing.  </a:t>
            </a:r>
          </a:p>
        </p:txBody>
      </p:sp>
    </p:spTree>
    <p:extLst>
      <p:ext uri="{BB962C8B-B14F-4D97-AF65-F5344CB8AC3E}">
        <p14:creationId xmlns:p14="http://schemas.microsoft.com/office/powerpoint/2010/main" val="1325422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0D6BE-A375-0DF9-0CBD-44996C1628DE}"/>
              </a:ext>
            </a:extLst>
          </p:cNvPr>
          <p:cNvSpPr>
            <a:spLocks noGrp="1"/>
          </p:cNvSpPr>
          <p:nvPr>
            <p:ph type="title"/>
          </p:nvPr>
        </p:nvSpPr>
        <p:spPr/>
        <p:txBody>
          <a:bodyPr/>
          <a:lstStyle/>
          <a:p>
            <a:r>
              <a:rPr lang="en-US" dirty="0"/>
              <a:t>The Reformer</a:t>
            </a:r>
          </a:p>
        </p:txBody>
      </p:sp>
      <p:sp>
        <p:nvSpPr>
          <p:cNvPr id="3" name="Content Placeholder 2">
            <a:extLst>
              <a:ext uri="{FF2B5EF4-FFF2-40B4-BE49-F238E27FC236}">
                <a16:creationId xmlns:a16="http://schemas.microsoft.com/office/drawing/2014/main" id="{D2A0B885-9D95-9211-6A0A-D68E186396A9}"/>
              </a:ext>
            </a:extLst>
          </p:cNvPr>
          <p:cNvSpPr>
            <a:spLocks noGrp="1"/>
          </p:cNvSpPr>
          <p:nvPr>
            <p:ph idx="1"/>
          </p:nvPr>
        </p:nvSpPr>
        <p:spPr/>
        <p:txBody>
          <a:bodyPr/>
          <a:lstStyle/>
          <a:p>
            <a:r>
              <a:rPr lang="en-US" dirty="0">
                <a:solidFill>
                  <a:schemeClr val="tx1"/>
                </a:solidFill>
              </a:rPr>
              <a:t>Interested in the organizational aspects of Peerage and SCA.</a:t>
            </a:r>
          </a:p>
          <a:p>
            <a:r>
              <a:rPr lang="en-US" dirty="0">
                <a:solidFill>
                  <a:schemeClr val="tx1"/>
                </a:solidFill>
              </a:rPr>
              <a:t>They might be a new peer who wants to tackle an issue (as they see it)</a:t>
            </a:r>
          </a:p>
          <a:p>
            <a:r>
              <a:rPr lang="en-US" dirty="0">
                <a:solidFill>
                  <a:schemeClr val="tx1"/>
                </a:solidFill>
              </a:rPr>
              <a:t>They might be an established peer who understands why the system is how it is.</a:t>
            </a:r>
          </a:p>
          <a:p>
            <a:r>
              <a:rPr lang="en-US" dirty="0">
                <a:solidFill>
                  <a:schemeClr val="tx1"/>
                </a:solidFill>
              </a:rPr>
              <a:t>They want to “make things better” and care about how that looks and happens.</a:t>
            </a:r>
          </a:p>
          <a:p>
            <a:endParaRPr lang="en-US" dirty="0">
              <a:solidFill>
                <a:schemeClr val="tx1"/>
              </a:solidFill>
            </a:endParaRPr>
          </a:p>
          <a:p>
            <a:r>
              <a:rPr lang="en-US" b="1" dirty="0">
                <a:solidFill>
                  <a:schemeClr val="tx1"/>
                </a:solidFill>
              </a:rPr>
              <a:t>The Reformer gives you perspective.  They care about particular issues and have ideas about them.  </a:t>
            </a:r>
          </a:p>
        </p:txBody>
      </p:sp>
    </p:spTree>
    <p:extLst>
      <p:ext uri="{BB962C8B-B14F-4D97-AF65-F5344CB8AC3E}">
        <p14:creationId xmlns:p14="http://schemas.microsoft.com/office/powerpoint/2010/main" val="3538406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0D6BE-A375-0DF9-0CBD-44996C1628DE}"/>
              </a:ext>
            </a:extLst>
          </p:cNvPr>
          <p:cNvSpPr>
            <a:spLocks noGrp="1"/>
          </p:cNvSpPr>
          <p:nvPr>
            <p:ph type="title"/>
          </p:nvPr>
        </p:nvSpPr>
        <p:spPr/>
        <p:txBody>
          <a:bodyPr/>
          <a:lstStyle/>
          <a:p>
            <a:r>
              <a:rPr lang="en-US" dirty="0"/>
              <a:t>The Embracer</a:t>
            </a:r>
          </a:p>
        </p:txBody>
      </p:sp>
      <p:sp>
        <p:nvSpPr>
          <p:cNvPr id="3" name="Content Placeholder 2">
            <a:extLst>
              <a:ext uri="{FF2B5EF4-FFF2-40B4-BE49-F238E27FC236}">
                <a16:creationId xmlns:a16="http://schemas.microsoft.com/office/drawing/2014/main" id="{D2A0B885-9D95-9211-6A0A-D68E186396A9}"/>
              </a:ext>
            </a:extLst>
          </p:cNvPr>
          <p:cNvSpPr>
            <a:spLocks noGrp="1"/>
          </p:cNvSpPr>
          <p:nvPr>
            <p:ph idx="1"/>
          </p:nvPr>
        </p:nvSpPr>
        <p:spPr/>
        <p:txBody>
          <a:bodyPr/>
          <a:lstStyle/>
          <a:p>
            <a:r>
              <a:rPr lang="en-US" dirty="0">
                <a:solidFill>
                  <a:schemeClr val="tx1"/>
                </a:solidFill>
              </a:rPr>
              <a:t>They want to do it all.  They seek out candidates and issues and want to work on them.  </a:t>
            </a:r>
          </a:p>
          <a:p>
            <a:r>
              <a:rPr lang="en-US" dirty="0">
                <a:solidFill>
                  <a:schemeClr val="tx1"/>
                </a:solidFill>
              </a:rPr>
              <a:t>They might be new peers, eager to show their worth.</a:t>
            </a:r>
          </a:p>
          <a:p>
            <a:r>
              <a:rPr lang="en-US" dirty="0">
                <a:solidFill>
                  <a:schemeClr val="tx1"/>
                </a:solidFill>
              </a:rPr>
              <a:t>They might be re-energized peers, ready to come back to the organization they love.</a:t>
            </a:r>
          </a:p>
          <a:p>
            <a:endParaRPr lang="en-US" dirty="0">
              <a:solidFill>
                <a:schemeClr val="tx1"/>
              </a:solidFill>
            </a:endParaRPr>
          </a:p>
          <a:p>
            <a:r>
              <a:rPr lang="en-US" b="1" dirty="0">
                <a:solidFill>
                  <a:schemeClr val="tx1"/>
                </a:solidFill>
              </a:rPr>
              <a:t>The Embracer gives you momentum.  They want to do things and are willing and able to do so.</a:t>
            </a:r>
          </a:p>
        </p:txBody>
      </p:sp>
    </p:spTree>
    <p:extLst>
      <p:ext uri="{BB962C8B-B14F-4D97-AF65-F5344CB8AC3E}">
        <p14:creationId xmlns:p14="http://schemas.microsoft.com/office/powerpoint/2010/main" val="5653312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175</TotalTime>
  <Words>1571</Words>
  <Application>Microsoft Office PowerPoint</Application>
  <PresentationFormat>Widescreen</PresentationFormat>
  <Paragraphs>146</Paragraphs>
  <Slides>23</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Century Gothic</vt:lpstr>
      <vt:lpstr>Wingdings 3</vt:lpstr>
      <vt:lpstr>Ion Boardroom</vt:lpstr>
      <vt:lpstr>*Poof* You are a Peer – Now What?</vt:lpstr>
      <vt:lpstr>Important points to remember</vt:lpstr>
      <vt:lpstr>Premise</vt:lpstr>
      <vt:lpstr>Candidate and Organization Axes</vt:lpstr>
      <vt:lpstr>Types of Peers</vt:lpstr>
      <vt:lpstr>The Observer</vt:lpstr>
      <vt:lpstr>The Advocate</vt:lpstr>
      <vt:lpstr>The Reformer</vt:lpstr>
      <vt:lpstr>The Embracer</vt:lpstr>
      <vt:lpstr>The Dark Side</vt:lpstr>
      <vt:lpstr>The Dark Side</vt:lpstr>
      <vt:lpstr>What is Peerage to you? </vt:lpstr>
      <vt:lpstr>Peerage is a responsibility</vt:lpstr>
      <vt:lpstr>Peerage is a change of status</vt:lpstr>
      <vt:lpstr>The Process doesn’t necessarily teach the skills</vt:lpstr>
      <vt:lpstr>What do I think Peerage is? </vt:lpstr>
      <vt:lpstr>The Danger in Absolutism</vt:lpstr>
      <vt:lpstr>Peerage involves communication </vt:lpstr>
      <vt:lpstr>Peerage involves communication </vt:lpstr>
      <vt:lpstr>Peerage involves self-awareness</vt:lpstr>
      <vt:lpstr>Peerage involves self-awareness </vt:lpstr>
      <vt:lpstr>Peer Pressure </vt:lpstr>
      <vt:lpstr>Peerage involves balance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*Poof* You are a Peer – Now What?</dc:title>
  <dc:creator>Sean Wilson</dc:creator>
  <cp:lastModifiedBy>Sean Wilson</cp:lastModifiedBy>
  <cp:revision>1</cp:revision>
  <dcterms:created xsi:type="dcterms:W3CDTF">2023-10-03T16:58:19Z</dcterms:created>
  <dcterms:modified xsi:type="dcterms:W3CDTF">2023-12-05T14:06:17Z</dcterms:modified>
</cp:coreProperties>
</file>